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0" r:id="rId4"/>
    <p:sldMasterId id="2147483794" r:id="rId5"/>
    <p:sldMasterId id="2147483975" r:id="rId6"/>
    <p:sldMasterId id="2147483666" r:id="rId7"/>
    <p:sldMasterId id="2147483764" r:id="rId8"/>
    <p:sldMasterId id="2147483926" r:id="rId9"/>
  </p:sldMasterIdLst>
  <p:notesMasterIdLst>
    <p:notesMasterId r:id="rId39"/>
  </p:notesMasterIdLst>
  <p:handoutMasterIdLst>
    <p:handoutMasterId r:id="rId40"/>
  </p:handoutMasterIdLst>
  <p:sldIdLst>
    <p:sldId id="358" r:id="rId10"/>
    <p:sldId id="365" r:id="rId11"/>
    <p:sldId id="386" r:id="rId12"/>
    <p:sldId id="370" r:id="rId13"/>
    <p:sldId id="385" r:id="rId14"/>
    <p:sldId id="374" r:id="rId15"/>
    <p:sldId id="363" r:id="rId16"/>
    <p:sldId id="375" r:id="rId17"/>
    <p:sldId id="372" r:id="rId18"/>
    <p:sldId id="387" r:id="rId19"/>
    <p:sldId id="388" r:id="rId20"/>
    <p:sldId id="389" r:id="rId21"/>
    <p:sldId id="371" r:id="rId22"/>
    <p:sldId id="373" r:id="rId23"/>
    <p:sldId id="390" r:id="rId24"/>
    <p:sldId id="364" r:id="rId25"/>
    <p:sldId id="376" r:id="rId26"/>
    <p:sldId id="367" r:id="rId27"/>
    <p:sldId id="368" r:id="rId28"/>
    <p:sldId id="377" r:id="rId29"/>
    <p:sldId id="378" r:id="rId30"/>
    <p:sldId id="379" r:id="rId31"/>
    <p:sldId id="380" r:id="rId32"/>
    <p:sldId id="381" r:id="rId33"/>
    <p:sldId id="382" r:id="rId34"/>
    <p:sldId id="384" r:id="rId35"/>
    <p:sldId id="366" r:id="rId36"/>
    <p:sldId id="369" r:id="rId37"/>
    <p:sldId id="361"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889">
          <p15:clr>
            <a:srgbClr val="A4A3A4"/>
          </p15:clr>
        </p15:guide>
        <p15:guide id="2" pos="5261">
          <p15:clr>
            <a:srgbClr val="A4A3A4"/>
          </p15:clr>
        </p15:guide>
      </p15:sldGuideLst>
    </p:ext>
    <p:ext uri="{2D200454-40CA-4A62-9FC3-DE9A4176ACB9}">
      <p15:notesGuideLst xmlns:p15="http://schemas.microsoft.com/office/powerpoint/2012/main" xmlns="">
        <p15:guide id="1" orient="horz" pos="3109">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8D"/>
    <a:srgbClr val="B3B3B3"/>
    <a:srgbClr val="CCCCCC"/>
    <a:srgbClr val="E6E6E6"/>
    <a:srgbClr val="999999"/>
    <a:srgbClr val="6C6F70"/>
    <a:srgbClr val="597AB5"/>
    <a:srgbClr val="961334"/>
    <a:srgbClr val="99ADD1"/>
    <a:srgbClr val="5185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0" autoAdjust="0"/>
    <p:restoredTop sz="84680" autoAdjust="0"/>
  </p:normalViewPr>
  <p:slideViewPr>
    <p:cSldViewPr>
      <p:cViewPr>
        <p:scale>
          <a:sx n="108" d="100"/>
          <a:sy n="108" d="100"/>
        </p:scale>
        <p:origin x="0" y="60"/>
      </p:cViewPr>
      <p:guideLst>
        <p:guide orient="horz" pos="3889"/>
        <p:guide pos="5261"/>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3252"/>
    </p:cViewPr>
  </p:sorterViewPr>
  <p:notesViewPr>
    <p:cSldViewPr>
      <p:cViewPr varScale="1">
        <p:scale>
          <a:sx n="82" d="100"/>
          <a:sy n="82" d="100"/>
        </p:scale>
        <p:origin x="-1974"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970159" y="0"/>
            <a:ext cx="3038604" cy="465341"/>
          </a:xfrm>
          <a:prstGeom prst="rect">
            <a:avLst/>
          </a:prstGeom>
        </p:spPr>
        <p:txBody>
          <a:bodyPr vert="horz" lIns="91440" tIns="45720" rIns="91440" bIns="45720" rtlCol="0"/>
          <a:lstStyle>
            <a:lvl1pPr algn="r">
              <a:defRPr sz="1200"/>
            </a:lvl1pPr>
          </a:lstStyle>
          <a:p>
            <a:fld id="{0129DFB0-39C6-46CB-9010-D1344F0671B7}" type="datetimeFigureOut">
              <a:rPr lang="en-AU" smtClean="0"/>
              <a:pPr/>
              <a:t>21/04/2015</a:t>
            </a:fld>
            <a:endParaRPr lang="en-AU" dirty="0"/>
          </a:p>
        </p:txBody>
      </p:sp>
      <p:sp>
        <p:nvSpPr>
          <p:cNvPr id="4" name="Footer Placeholder 3"/>
          <p:cNvSpPr>
            <a:spLocks noGrp="1"/>
          </p:cNvSpPr>
          <p:nvPr>
            <p:ph type="ftr" sz="quarter" idx="2"/>
          </p:nvPr>
        </p:nvSpPr>
        <p:spPr>
          <a:xfrm>
            <a:off x="0" y="8829574"/>
            <a:ext cx="3038604" cy="465340"/>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970159" y="8829574"/>
            <a:ext cx="3038604" cy="465340"/>
          </a:xfrm>
          <a:prstGeom prst="rect">
            <a:avLst/>
          </a:prstGeom>
        </p:spPr>
        <p:txBody>
          <a:bodyPr vert="horz" lIns="91440" tIns="45720" rIns="91440" bIns="45720" rtlCol="0" anchor="b"/>
          <a:lstStyle>
            <a:lvl1pPr algn="r">
              <a:defRPr sz="1200"/>
            </a:lvl1pPr>
          </a:lstStyle>
          <a:p>
            <a:fld id="{E9FB7B34-2489-470D-9977-AB970587CF6F}" type="slidenum">
              <a:rPr lang="en-AU" smtClean="0"/>
              <a:pPr/>
              <a:t>‹#›</a:t>
            </a:fld>
            <a:endParaRPr lang="en-AU" dirty="0"/>
          </a:p>
        </p:txBody>
      </p:sp>
    </p:spTree>
    <p:extLst>
      <p:ext uri="{BB962C8B-B14F-4D97-AF65-F5344CB8AC3E}">
        <p14:creationId xmlns:p14="http://schemas.microsoft.com/office/powerpoint/2010/main" val="302511479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970939" y="0"/>
            <a:ext cx="3037840" cy="464820"/>
          </a:xfrm>
          <a:prstGeom prst="rect">
            <a:avLst/>
          </a:prstGeom>
        </p:spPr>
        <p:txBody>
          <a:bodyPr vert="horz" lIns="91440" tIns="45720" rIns="91440" bIns="45720" rtlCol="0"/>
          <a:lstStyle>
            <a:lvl1pPr algn="r">
              <a:defRPr sz="1200"/>
            </a:lvl1pPr>
          </a:lstStyle>
          <a:p>
            <a:fld id="{0A2E0E3A-835C-4E89-B822-40FBD8892F99}" type="datetimeFigureOut">
              <a:rPr lang="en-AU" smtClean="0"/>
              <a:pPr/>
              <a:t>21/04/2015</a:t>
            </a:fld>
            <a:endParaRPr lang="en-AU" dirty="0"/>
          </a:p>
        </p:txBody>
      </p:sp>
      <p:sp>
        <p:nvSpPr>
          <p:cNvPr id="4" name="Slide Image Placeholder 3"/>
          <p:cNvSpPr>
            <a:spLocks noGrp="1" noRot="1" noChangeAspect="1"/>
          </p:cNvSpPr>
          <p:nvPr>
            <p:ph type="sldImg" idx="2"/>
          </p:nvPr>
        </p:nvSpPr>
        <p:spPr>
          <a:xfrm>
            <a:off x="1179513" y="696913"/>
            <a:ext cx="4651375" cy="3487737"/>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1" y="8829967"/>
            <a:ext cx="3037840" cy="46482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1440" tIns="45720" rIns="91440" bIns="45720" rtlCol="0" anchor="b"/>
          <a:lstStyle>
            <a:lvl1pPr algn="r">
              <a:defRPr sz="1200"/>
            </a:lvl1pPr>
          </a:lstStyle>
          <a:p>
            <a:fld id="{59C4D8CE-9714-47DA-9CA1-FFF496958A6C}" type="slidenum">
              <a:rPr lang="en-AU" smtClean="0"/>
              <a:pPr/>
              <a:t>‹#›</a:t>
            </a:fld>
            <a:endParaRPr lang="en-AU" dirty="0"/>
          </a:p>
        </p:txBody>
      </p:sp>
    </p:spTree>
    <p:extLst>
      <p:ext uri="{BB962C8B-B14F-4D97-AF65-F5344CB8AC3E}">
        <p14:creationId xmlns:p14="http://schemas.microsoft.com/office/powerpoint/2010/main" val="121761145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Determined and mapped service areas for region</a:t>
            </a:r>
          </a:p>
          <a:p>
            <a:endParaRPr lang="en-US" dirty="0"/>
          </a:p>
        </p:txBody>
      </p:sp>
    </p:spTree>
    <p:extLst>
      <p:ext uri="{BB962C8B-B14F-4D97-AF65-F5344CB8AC3E}">
        <p14:creationId xmlns:p14="http://schemas.microsoft.com/office/powerpoint/2010/main" val="48650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Collected data, pipes, water mains, water</a:t>
            </a:r>
            <a:r>
              <a:rPr lang="en-US" baseline="0" dirty="0" smtClean="0"/>
              <a:t> treatment plan capacities, permit limits, water availability. Demand – current (2010) and 2050 – from Regional Water Plan</a:t>
            </a:r>
          </a:p>
          <a:p>
            <a:r>
              <a:rPr lang="en-US" dirty="0" smtClean="0"/>
              <a:t>Red dots are existing; orange are proposed. </a:t>
            </a:r>
            <a:endParaRPr lang="en-US" dirty="0"/>
          </a:p>
        </p:txBody>
      </p:sp>
    </p:spTree>
    <p:extLst>
      <p:ext uri="{BB962C8B-B14F-4D97-AF65-F5344CB8AC3E}">
        <p14:creationId xmlns:p14="http://schemas.microsoft.com/office/powerpoint/2010/main" val="2530274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purposes of interconnection plan, we assume that Calhoun will expand or build new water treatment facility to meet demand.</a:t>
            </a:r>
            <a:endParaRPr lang="en-US" dirty="0"/>
          </a:p>
        </p:txBody>
      </p:sp>
    </p:spTree>
    <p:extLst>
      <p:ext uri="{BB962C8B-B14F-4D97-AF65-F5344CB8AC3E}">
        <p14:creationId xmlns:p14="http://schemas.microsoft.com/office/powerpoint/2010/main" val="3634032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dots are existing; orange are proposed. </a:t>
            </a:r>
            <a:endParaRPr lang="en-US" dirty="0"/>
          </a:p>
        </p:txBody>
      </p:sp>
    </p:spTree>
    <p:extLst>
      <p:ext uri="{BB962C8B-B14F-4D97-AF65-F5344CB8AC3E}">
        <p14:creationId xmlns:p14="http://schemas.microsoft.com/office/powerpoint/2010/main" val="2530274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Proposed projects and estimated costs</a:t>
            </a:r>
            <a:endParaRPr lang="en-US" dirty="0"/>
          </a:p>
        </p:txBody>
      </p:sp>
    </p:spTree>
    <p:extLst>
      <p:ext uri="{BB962C8B-B14F-4D97-AF65-F5344CB8AC3E}">
        <p14:creationId xmlns:p14="http://schemas.microsoft.com/office/powerpoint/2010/main" val="3035880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phase take</a:t>
            </a:r>
            <a:r>
              <a:rPr lang="en-US" baseline="0" dirty="0" smtClean="0"/>
              <a:t> about 6-9 months, but could be delayed due to budget concerns. </a:t>
            </a:r>
            <a:r>
              <a:rPr lang="en-US" baseline="0" dirty="0" err="1" smtClean="0"/>
              <a:t>Coucld</a:t>
            </a:r>
            <a:r>
              <a:rPr lang="en-US" baseline="0" dirty="0" smtClean="0"/>
              <a:t> also accelerate timeframe by combining phases.</a:t>
            </a:r>
          </a:p>
          <a:p>
            <a:endParaRPr lang="en-US" dirty="0"/>
          </a:p>
        </p:txBody>
      </p:sp>
    </p:spTree>
    <p:extLst>
      <p:ext uri="{BB962C8B-B14F-4D97-AF65-F5344CB8AC3E}">
        <p14:creationId xmlns:p14="http://schemas.microsoft.com/office/powerpoint/2010/main" val="370526613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2.gif"/><Relationship Id="rId7" Type="http://schemas.openxmlformats.org/officeDocument/2006/relationships/image" Target="../media/image16.png"/><Relationship Id="rId2" Type="http://schemas.openxmlformats.org/officeDocument/2006/relationships/image" Target="../media/image11.gif"/><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gif"/><Relationship Id="rId7" Type="http://schemas.openxmlformats.org/officeDocument/2006/relationships/image" Target="../media/image20.png"/><Relationship Id="rId2" Type="http://schemas.openxmlformats.org/officeDocument/2006/relationships/image" Target="../media/image11.gif"/><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gif"/><Relationship Id="rId7" Type="http://schemas.openxmlformats.org/officeDocument/2006/relationships/image" Target="../media/image20.png"/><Relationship Id="rId2" Type="http://schemas.openxmlformats.org/officeDocument/2006/relationships/image" Target="../media/image11.gif"/><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21.png"/><Relationship Id="rId4"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pic>
        <p:nvPicPr>
          <p:cNvPr id="3" name="JACOBS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982364" y="5589240"/>
            <a:ext cx="2622084" cy="4320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userDrawn="1"/>
        </p:nvSpPr>
        <p:spPr bwMode="black">
          <a:xfrm>
            <a:off x="5677305" y="6156678"/>
            <a:ext cx="2853181" cy="292388"/>
          </a:xfrm>
          <a:prstGeom prst="rect">
            <a:avLst/>
          </a:prstGeom>
          <a:noFill/>
        </p:spPr>
        <p:txBody>
          <a:bodyPr wrap="square" r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defRPr/>
            </a:pPr>
            <a:r>
              <a:rPr lang="en-AU" sz="1300" b="0" dirty="0" smtClean="0">
                <a:solidFill>
                  <a:srgbClr val="00338D"/>
                </a:solidFill>
                <a:latin typeface="Arial" pitchFamily="34" charset="0"/>
                <a:cs typeface="Arial" pitchFamily="34" charset="0"/>
              </a:rPr>
              <a:t> www.jacobs.com | worldwide</a:t>
            </a:r>
            <a:endParaRPr kumimoji="0" lang="en-AU" sz="1300" b="0" i="0" u="none" strike="noStrike" kern="1200" cap="none" spc="0" normalizeH="0" baseline="0" noProof="0" dirty="0">
              <a:ln>
                <a:noFill/>
              </a:ln>
              <a:solidFill>
                <a:srgbClr val="00338D"/>
              </a:solidFill>
              <a:effectLst/>
              <a:uLnTx/>
              <a:uFillTx/>
              <a:latin typeface="Arial" pitchFamily="34" charset="0"/>
              <a:cs typeface="Arial" pitchFamily="34" charset="0"/>
            </a:endParaRPr>
          </a:p>
        </p:txBody>
      </p:sp>
      <p:sp>
        <p:nvSpPr>
          <p:cNvPr id="6" name="Rectangle 5"/>
          <p:cNvSpPr/>
          <p:nvPr userDrawn="1"/>
        </p:nvSpPr>
        <p:spPr bwMode="black">
          <a:xfrm>
            <a:off x="0" y="2782638"/>
            <a:ext cx="9144000" cy="1294434"/>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Picture Placeholder 4"/>
          <p:cNvSpPr>
            <a:spLocks noGrp="1"/>
          </p:cNvSpPr>
          <p:nvPr>
            <p:ph type="pic" sz="quarter" idx="11" hasCustomPrompt="1"/>
          </p:nvPr>
        </p:nvSpPr>
        <p:spPr>
          <a:xfrm>
            <a:off x="5982364" y="2782638"/>
            <a:ext cx="3163644" cy="1294434"/>
          </a:xfrm>
          <a:prstGeom prst="rect">
            <a:avLst/>
          </a:prstGeom>
          <a:solidFill>
            <a:schemeClr val="bg1"/>
          </a:solidFill>
        </p:spPr>
        <p:txBody>
          <a:bodyPr anchor="t" anchorCtr="1"/>
          <a:lstStyle>
            <a:lvl1pPr marL="0" indent="0" algn="ctr">
              <a:buFontTx/>
              <a:buNone/>
              <a:defRPr sz="1600"/>
            </a:lvl1pPr>
          </a:lstStyle>
          <a:p>
            <a:r>
              <a:rPr lang="en-AU" dirty="0" smtClean="0"/>
              <a:t>Click icon to add picture or delete if not required.</a:t>
            </a:r>
            <a:endParaRPr lang="en-AU" dirty="0"/>
          </a:p>
        </p:txBody>
      </p:sp>
      <p:sp>
        <p:nvSpPr>
          <p:cNvPr id="9" name="Title 1"/>
          <p:cNvSpPr>
            <a:spLocks noGrp="1"/>
          </p:cNvSpPr>
          <p:nvPr>
            <p:ph type="ctrTitle"/>
          </p:nvPr>
        </p:nvSpPr>
        <p:spPr bwMode="black">
          <a:xfrm>
            <a:off x="323527" y="2904379"/>
            <a:ext cx="5353777" cy="576064"/>
          </a:xfrm>
          <a:prstGeom prst="rect">
            <a:avLst/>
          </a:prstGeom>
        </p:spPr>
        <p:txBody>
          <a:bodyPr lIns="0" tIns="0" rIns="0" bIns="0" anchor="b">
            <a:normAutofit/>
          </a:bodyPr>
          <a:lstStyle>
            <a:lvl1pPr algn="l">
              <a:defRPr sz="2800" b="1">
                <a:solidFill>
                  <a:schemeClr val="bg1"/>
                </a:solidFill>
                <a:latin typeface="Arial" pitchFamily="34" charset="0"/>
                <a:cs typeface="Arial" pitchFamily="34" charset="0"/>
              </a:defRPr>
            </a:lvl1pPr>
          </a:lstStyle>
          <a:p>
            <a:r>
              <a:rPr lang="en-US" smtClean="0"/>
              <a:t>Click to edit Master title style</a:t>
            </a:r>
            <a:endParaRPr lang="en-AU" dirty="0"/>
          </a:p>
        </p:txBody>
      </p:sp>
      <p:sp>
        <p:nvSpPr>
          <p:cNvPr id="10" name="Subtitle 2"/>
          <p:cNvSpPr>
            <a:spLocks noGrp="1"/>
          </p:cNvSpPr>
          <p:nvPr>
            <p:ph type="subTitle" idx="1"/>
          </p:nvPr>
        </p:nvSpPr>
        <p:spPr bwMode="gray">
          <a:xfrm>
            <a:off x="324351" y="3492695"/>
            <a:ext cx="5352789" cy="288032"/>
          </a:xfrm>
          <a:prstGeom prst="rect">
            <a:avLst/>
          </a:prstGeom>
        </p:spPr>
        <p:txBody>
          <a:bodyPr lIns="0" tIns="0" rIns="0" bIns="0" anchor="ctr"/>
          <a:lstStyle>
            <a:lvl1pPr marL="0" indent="0" algn="l">
              <a:buNone/>
              <a:defRPr sz="1600" b="1" cap="none" baseline="0">
                <a:solidFill>
                  <a:srgbClr val="B3B3B3"/>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11" name="Text Placeholder 10"/>
          <p:cNvSpPr>
            <a:spLocks noGrp="1"/>
          </p:cNvSpPr>
          <p:nvPr>
            <p:ph type="body" sz="quarter" idx="12" hasCustomPrompt="1"/>
          </p:nvPr>
        </p:nvSpPr>
        <p:spPr>
          <a:xfrm>
            <a:off x="324351" y="4221088"/>
            <a:ext cx="5352954" cy="433387"/>
          </a:xfrm>
          <a:prstGeom prst="rect">
            <a:avLst/>
          </a:prstGeom>
        </p:spPr>
        <p:txBody>
          <a:bodyPr lIns="18000" tIns="0" rIns="0" bIns="0" anchor="ctr"/>
          <a:lstStyle>
            <a:lvl1pPr marL="0" indent="0">
              <a:buNone/>
              <a:defRPr sz="1400" baseline="0">
                <a:solidFill>
                  <a:srgbClr val="00338D"/>
                </a:solidFill>
              </a:defRPr>
            </a:lvl1pPr>
          </a:lstStyle>
          <a:p>
            <a:pPr lvl="0"/>
            <a:r>
              <a:rPr lang="en-US" dirty="0" smtClean="0"/>
              <a:t>Insert date</a:t>
            </a:r>
            <a:endParaRPr lang="en-AU" dirty="0"/>
          </a:p>
        </p:txBody>
      </p:sp>
      <p:pic>
        <p:nvPicPr>
          <p:cNvPr id="12" name="SKMJACOBSLOGO" descr="I:\GMKT\Admin\Graphics\JACOBS BRANDED AND CO-BRANDED TEMPLATES\PowerPoint\Links\JacobsSKM-Logo_Blue+Grey_RGB.jpg" hidden="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860032" y="5572313"/>
            <a:ext cx="3744416" cy="45710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Chris\SKMJACOBS\24 Oct 2014\PowerPoint 4 by 3 Default Image.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9775"/>
            <a:ext cx="9144000" cy="2792413"/>
          </a:xfrm>
          <a:prstGeom prst="rect">
            <a:avLst/>
          </a:prstGeom>
          <a:noFill/>
          <a:extLst>
            <a:ext uri="{909E8E84-426E-40DD-AFC4-6F175D3DCCD1}">
              <a14:hiddenFill xmlns:a14="http://schemas.microsoft.com/office/drawing/2010/main">
                <a:solidFill>
                  <a:srgbClr val="FFFFFF"/>
                </a:solidFill>
              </a14:hiddenFill>
            </a:ext>
          </a:extLst>
        </p:spPr>
      </p:pic>
      <p:pic>
        <p:nvPicPr>
          <p:cNvPr id="2" name="JACOBSZATELOGO"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197360" y="5641411"/>
            <a:ext cx="4333503" cy="379876"/>
          </a:xfrm>
          <a:prstGeom prst="rect">
            <a:avLst/>
          </a:prstGeom>
        </p:spPr>
      </p:pic>
      <p:pic>
        <p:nvPicPr>
          <p:cNvPr id="5" name="JACOBSMATASISLOGO" hidden="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966598" y="5667127"/>
            <a:ext cx="3563888" cy="330546"/>
          </a:xfrm>
          <a:prstGeom prst="rect">
            <a:avLst/>
          </a:prstGeom>
        </p:spPr>
      </p:pic>
      <p:pic>
        <p:nvPicPr>
          <p:cNvPr id="13" name="Picture 12" descr="JACOBSGUIMARLOGO" hidden="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28206" y="5669627"/>
            <a:ext cx="3002280" cy="271272"/>
          </a:xfrm>
          <a:prstGeom prst="rect">
            <a:avLst/>
          </a:prstGeom>
        </p:spPr>
      </p:pic>
      <p:pic>
        <p:nvPicPr>
          <p:cNvPr id="14" name="JACOBSLOGO" descr="JFSLLOGO" hidden="1"/>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6691989" y="5589239"/>
            <a:ext cx="1838497" cy="432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1106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7" name="Slide Number Placeholder 6"/>
          <p:cNvSpPr>
            <a:spLocks noGrp="1"/>
          </p:cNvSpPr>
          <p:nvPr>
            <p:ph type="sldNum" sz="quarter" idx="12"/>
          </p:nvPr>
        </p:nvSpPr>
        <p:spPr/>
        <p:txBody>
          <a:bodyPr/>
          <a:lstStyle/>
          <a:p>
            <a:fld id="{9B3E39EC-4BE2-4DEA-81C0-4ABC0AAB4AC0}" type="slidenum">
              <a:rPr lang="en-AU" smtClean="0"/>
              <a:pPr/>
              <a:t>‹#›</a:t>
            </a:fld>
            <a:endParaRPr lang="en-AU" dirty="0"/>
          </a:p>
        </p:txBody>
      </p:sp>
      <p:sp>
        <p:nvSpPr>
          <p:cNvPr id="8" name="Content Placeholder 2"/>
          <p:cNvSpPr>
            <a:spLocks noGrp="1"/>
          </p:cNvSpPr>
          <p:nvPr>
            <p:ph sz="half" idx="1"/>
          </p:nvPr>
        </p:nvSpPr>
        <p:spPr>
          <a:xfrm>
            <a:off x="453008" y="1052736"/>
            <a:ext cx="4042792" cy="4896544"/>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3"/>
          <p:cNvSpPr>
            <a:spLocks noGrp="1"/>
          </p:cNvSpPr>
          <p:nvPr>
            <p:ph sz="half" idx="2"/>
          </p:nvPr>
        </p:nvSpPr>
        <p:spPr>
          <a:xfrm>
            <a:off x="4644008" y="1052736"/>
            <a:ext cx="4042792" cy="4896544"/>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1515094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dirty="0"/>
          </a:p>
        </p:txBody>
      </p:sp>
      <p:sp>
        <p:nvSpPr>
          <p:cNvPr id="3" name="Text Placeholder 2"/>
          <p:cNvSpPr>
            <a:spLocks noGrp="1"/>
          </p:cNvSpPr>
          <p:nvPr>
            <p:ph type="body" idx="1"/>
          </p:nvPr>
        </p:nvSpPr>
        <p:spPr>
          <a:xfrm>
            <a:off x="457200" y="1052736"/>
            <a:ext cx="4040188" cy="668642"/>
          </a:xfrm>
        </p:spPr>
        <p:txBody>
          <a:bodyPr anchor="t" anchorCtr="0">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182" y="1772816"/>
            <a:ext cx="4041206" cy="4176464"/>
          </a:xfrm>
        </p:spPr>
        <p:txBody>
          <a:bodyPr>
            <a:normAutofit/>
          </a:bodyPr>
          <a:lstStyle>
            <a:lvl1pPr>
              <a:defRPr sz="1800"/>
            </a:lvl1pPr>
            <a:lvl2pPr>
              <a:buClr>
                <a:srgbClr val="6C6F70"/>
              </a:buClr>
              <a:defRPr sz="1800"/>
            </a:lvl2pPr>
            <a:lvl3pPr>
              <a:buClr>
                <a:srgbClr val="6C6F70"/>
              </a:buClr>
              <a:defRPr sz="1800"/>
            </a:lvl3pPr>
            <a:lvl4pPr>
              <a:buClr>
                <a:srgbClr val="6C6F70"/>
              </a:buClr>
              <a:defRPr sz="1800"/>
            </a:lvl4pPr>
            <a:lvl5pPr>
              <a:buClr>
                <a:srgbClr val="6C6F70"/>
              </a:buCl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4645026" y="1052736"/>
            <a:ext cx="4041775" cy="668642"/>
          </a:xfrm>
        </p:spPr>
        <p:txBody>
          <a:bodyPr anchor="t" anchorCtr="0">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008" y="1772816"/>
            <a:ext cx="4042793" cy="4176464"/>
          </a:xfrm>
        </p:spPr>
        <p:txBody>
          <a:bodyPr>
            <a:normAutofit/>
          </a:bodyPr>
          <a:lstStyle>
            <a:lvl1pPr>
              <a:defRPr sz="1800"/>
            </a:lvl1pPr>
            <a:lvl2pPr>
              <a:buClr>
                <a:srgbClr val="6C6F70"/>
              </a:buClr>
              <a:defRPr sz="1800"/>
            </a:lvl2pPr>
            <a:lvl3pPr>
              <a:buClr>
                <a:srgbClr val="6C6F70"/>
              </a:buClr>
              <a:defRPr sz="1800"/>
            </a:lvl3pPr>
            <a:lvl4pPr>
              <a:buClr>
                <a:srgbClr val="6C6F70"/>
              </a:buClr>
              <a:defRPr sz="1800"/>
            </a:lvl4pPr>
            <a:lvl5pPr>
              <a:buClr>
                <a:srgbClr val="6C6F70"/>
              </a:buCl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Slide Number Placeholder 8"/>
          <p:cNvSpPr>
            <a:spLocks noGrp="1"/>
          </p:cNvSpPr>
          <p:nvPr>
            <p:ph type="sldNum" sz="quarter" idx="12"/>
          </p:nvPr>
        </p:nvSpPr>
        <p:spPr/>
        <p:txBody>
          <a:body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6999458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5" name="Slide Number Placeholder 4"/>
          <p:cNvSpPr>
            <a:spLocks noGrp="1"/>
          </p:cNvSpPr>
          <p:nvPr>
            <p:ph type="sldNum" sz="quarter" idx="12"/>
          </p:nvPr>
        </p:nvSpPr>
        <p:spPr/>
        <p:txBody>
          <a:body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583405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4" name="Content Placeholder 2"/>
          <p:cNvSpPr>
            <a:spLocks noGrp="1"/>
          </p:cNvSpPr>
          <p:nvPr>
            <p:ph idx="1"/>
          </p:nvPr>
        </p:nvSpPr>
        <p:spPr>
          <a:xfrm>
            <a:off x="3563888" y="1052736"/>
            <a:ext cx="5122913" cy="4896544"/>
          </a:xfrm>
        </p:spPr>
        <p:txBody>
          <a:bodyPr>
            <a:normAutofit/>
          </a:bodyPr>
          <a:lstStyle>
            <a:lvl1pPr>
              <a:defRPr sz="1800"/>
            </a:lvl1pPr>
            <a:lvl2pPr>
              <a:buClr>
                <a:srgbClr val="6C6F70"/>
              </a:buClr>
              <a:defRPr sz="1800"/>
            </a:lvl2pPr>
            <a:lvl3pPr>
              <a:buClr>
                <a:srgbClr val="6C6F70"/>
              </a:buClr>
              <a:defRPr sz="1800"/>
            </a:lvl3pPr>
            <a:lvl4pPr>
              <a:buClr>
                <a:srgbClr val="6C6F70"/>
              </a:buClr>
              <a:defRPr sz="1800"/>
            </a:lvl4pPr>
            <a:lvl5pPr>
              <a:buClr>
                <a:srgbClr val="6C6F70"/>
              </a:buCl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3"/>
          <p:cNvSpPr>
            <a:spLocks noGrp="1"/>
          </p:cNvSpPr>
          <p:nvPr>
            <p:ph type="body" sz="half" idx="2"/>
          </p:nvPr>
        </p:nvSpPr>
        <p:spPr>
          <a:xfrm>
            <a:off x="450630" y="1052736"/>
            <a:ext cx="3014883" cy="48965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381499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5" name="Content Placeholder 2"/>
          <p:cNvSpPr>
            <a:spLocks noGrp="1"/>
          </p:cNvSpPr>
          <p:nvPr>
            <p:ph idx="1"/>
          </p:nvPr>
        </p:nvSpPr>
        <p:spPr>
          <a:xfrm>
            <a:off x="457200" y="1052736"/>
            <a:ext cx="5410944" cy="4885852"/>
          </a:xfrm>
        </p:spPr>
        <p:txBody>
          <a:bodyPr/>
          <a:lstStyle>
            <a:lvl1pPr>
              <a:spcBef>
                <a:spcPts val="1200"/>
              </a:spcBef>
              <a:spcAft>
                <a:spcPts val="0"/>
              </a:spcAft>
              <a:defRPr>
                <a:solidFill>
                  <a:schemeClr val="tx1"/>
                </a:solidFill>
              </a:defRPr>
            </a:lvl1pPr>
            <a:lvl2pPr>
              <a:buClr>
                <a:srgbClr val="6C6F70"/>
              </a:buClr>
              <a:defRPr>
                <a:solidFill>
                  <a:schemeClr val="tx1"/>
                </a:solidFill>
              </a:defRPr>
            </a:lvl2pPr>
            <a:lvl3pPr>
              <a:buClr>
                <a:srgbClr val="6C6F70"/>
              </a:buClr>
              <a:defRPr>
                <a:solidFill>
                  <a:schemeClr val="tx1"/>
                </a:solidFill>
              </a:defRPr>
            </a:lvl3pPr>
            <a:lvl4pPr>
              <a:buClr>
                <a:srgbClr val="6C6F70"/>
              </a:buClr>
              <a:defRPr>
                <a:solidFill>
                  <a:schemeClr val="tx1"/>
                </a:solidFill>
              </a:defRPr>
            </a:lvl4pPr>
            <a:lvl5pPr>
              <a:buClr>
                <a:srgbClr val="6C6F70"/>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Picture Placeholder 2"/>
          <p:cNvSpPr>
            <a:spLocks noGrp="1"/>
          </p:cNvSpPr>
          <p:nvPr>
            <p:ph type="pic" sz="quarter" idx="14"/>
          </p:nvPr>
        </p:nvSpPr>
        <p:spPr>
          <a:xfrm>
            <a:off x="6156177" y="1052999"/>
            <a:ext cx="2520280" cy="4896281"/>
          </a:xfrm>
        </p:spPr>
        <p:txBody>
          <a:bodyPr/>
          <a:lstStyle>
            <a:lvl1pPr marL="0" indent="0" algn="ctr">
              <a:buFontTx/>
              <a:buNone/>
              <a:defRPr/>
            </a:lvl1pPr>
          </a:lstStyle>
          <a:p>
            <a:r>
              <a:rPr lang="en-US" dirty="0" smtClean="0"/>
              <a:t>Click icon to add picture</a:t>
            </a:r>
            <a:endParaRPr lang="en-AU" dirty="0"/>
          </a:p>
        </p:txBody>
      </p:sp>
    </p:spTree>
    <p:extLst>
      <p:ext uri="{BB962C8B-B14F-4D97-AF65-F5344CB8AC3E}">
        <p14:creationId xmlns:p14="http://schemas.microsoft.com/office/powerpoint/2010/main" val="845932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4" name="Picture Placeholder 2"/>
          <p:cNvSpPr>
            <a:spLocks noGrp="1"/>
          </p:cNvSpPr>
          <p:nvPr>
            <p:ph type="pic" idx="1"/>
          </p:nvPr>
        </p:nvSpPr>
        <p:spPr>
          <a:xfrm>
            <a:off x="4572000" y="1052736"/>
            <a:ext cx="4572000" cy="2448272"/>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5" name="Picture Placeholder 2"/>
          <p:cNvSpPr>
            <a:spLocks noGrp="1"/>
          </p:cNvSpPr>
          <p:nvPr>
            <p:ph type="pic" idx="11"/>
          </p:nvPr>
        </p:nvSpPr>
        <p:spPr>
          <a:xfrm>
            <a:off x="0" y="1052736"/>
            <a:ext cx="4572000" cy="2448272"/>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6" name="Picture Placeholder 2"/>
          <p:cNvSpPr>
            <a:spLocks noGrp="1"/>
          </p:cNvSpPr>
          <p:nvPr>
            <p:ph type="pic" idx="12"/>
          </p:nvPr>
        </p:nvSpPr>
        <p:spPr>
          <a:xfrm>
            <a:off x="4572000" y="3501008"/>
            <a:ext cx="4572000" cy="2448272"/>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7" name="Picture Placeholder 2"/>
          <p:cNvSpPr>
            <a:spLocks noGrp="1"/>
          </p:cNvSpPr>
          <p:nvPr>
            <p:ph type="pic" idx="13"/>
          </p:nvPr>
        </p:nvSpPr>
        <p:spPr>
          <a:xfrm>
            <a:off x="0" y="3501008"/>
            <a:ext cx="4572000" cy="2448272"/>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Tree>
    <p:extLst>
      <p:ext uri="{BB962C8B-B14F-4D97-AF65-F5344CB8AC3E}">
        <p14:creationId xmlns:p14="http://schemas.microsoft.com/office/powerpoint/2010/main" val="3326735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4" name="Picture Placeholder 2"/>
          <p:cNvSpPr>
            <a:spLocks noGrp="1"/>
          </p:cNvSpPr>
          <p:nvPr>
            <p:ph type="pic" idx="1"/>
          </p:nvPr>
        </p:nvSpPr>
        <p:spPr>
          <a:xfrm>
            <a:off x="4572000" y="1052736"/>
            <a:ext cx="4572000" cy="2232248"/>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5" name="Picture Placeholder 2"/>
          <p:cNvSpPr>
            <a:spLocks noGrp="1"/>
          </p:cNvSpPr>
          <p:nvPr>
            <p:ph type="pic" idx="11"/>
          </p:nvPr>
        </p:nvSpPr>
        <p:spPr>
          <a:xfrm>
            <a:off x="0" y="1052736"/>
            <a:ext cx="4572000" cy="2232248"/>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6" name="Picture Placeholder 2"/>
          <p:cNvSpPr>
            <a:spLocks noGrp="1"/>
          </p:cNvSpPr>
          <p:nvPr>
            <p:ph type="pic" idx="12"/>
          </p:nvPr>
        </p:nvSpPr>
        <p:spPr>
          <a:xfrm>
            <a:off x="4572000" y="3501008"/>
            <a:ext cx="4572000" cy="2232248"/>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7" name="Picture Placeholder 2"/>
          <p:cNvSpPr>
            <a:spLocks noGrp="1"/>
          </p:cNvSpPr>
          <p:nvPr>
            <p:ph type="pic" idx="13"/>
          </p:nvPr>
        </p:nvSpPr>
        <p:spPr>
          <a:xfrm>
            <a:off x="0" y="3501008"/>
            <a:ext cx="4572000" cy="2232248"/>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8" name="Rectangle 7"/>
          <p:cNvSpPr/>
          <p:nvPr userDrawn="1"/>
        </p:nvSpPr>
        <p:spPr bwMode="black">
          <a:xfrm>
            <a:off x="0" y="3284984"/>
            <a:ext cx="9144000"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p:cNvSpPr/>
          <p:nvPr userDrawn="1"/>
        </p:nvSpPr>
        <p:spPr bwMode="black">
          <a:xfrm>
            <a:off x="0" y="5733256"/>
            <a:ext cx="9144000"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ext Placeholder 11"/>
          <p:cNvSpPr>
            <a:spLocks noGrp="1"/>
          </p:cNvSpPr>
          <p:nvPr>
            <p:ph type="body" sz="quarter" idx="14"/>
          </p:nvPr>
        </p:nvSpPr>
        <p:spPr bwMode="white">
          <a:xfrm>
            <a:off x="476250" y="3279747"/>
            <a:ext cx="3870325" cy="215900"/>
          </a:xfrm>
          <a:prstGeom prst="rect">
            <a:avLst/>
          </a:prstGeom>
        </p:spPr>
        <p:txBody>
          <a:bodyPr lIns="0" tIns="0" rIns="0" bIns="0" anchor="ctr" anchorCtr="0"/>
          <a:lstStyle>
            <a:lvl1pPr marL="0" indent="0">
              <a:buFontTx/>
              <a:buNone/>
              <a:defRPr sz="900" baseline="0">
                <a:solidFill>
                  <a:schemeClr val="bg1"/>
                </a:solidFill>
                <a:latin typeface="Arial" pitchFamily="34" charset="0"/>
                <a:cs typeface="Arial" pitchFamily="34" charset="0"/>
              </a:defRPr>
            </a:lvl1pPr>
            <a:lvl2pPr marL="457200" indent="0">
              <a:buFontTx/>
              <a:buNone/>
              <a:defRPr sz="900" baseline="0">
                <a:solidFill>
                  <a:schemeClr val="bg1"/>
                </a:solidFill>
                <a:latin typeface="Arial" pitchFamily="34" charset="0"/>
                <a:cs typeface="Arial" pitchFamily="34" charset="0"/>
              </a:defRPr>
            </a:lvl2pPr>
            <a:lvl3pPr marL="914400" indent="0">
              <a:buFontTx/>
              <a:buNone/>
              <a:defRPr sz="900" baseline="0">
                <a:solidFill>
                  <a:schemeClr val="bg1"/>
                </a:solidFill>
                <a:latin typeface="Arial" pitchFamily="34" charset="0"/>
                <a:cs typeface="Arial" pitchFamily="34" charset="0"/>
              </a:defRPr>
            </a:lvl3pPr>
            <a:lvl4pPr marL="1371600" indent="0">
              <a:buFontTx/>
              <a:buNone/>
              <a:defRPr sz="900" baseline="0">
                <a:solidFill>
                  <a:schemeClr val="bg1"/>
                </a:solidFill>
                <a:latin typeface="Arial" pitchFamily="34" charset="0"/>
                <a:cs typeface="Arial" pitchFamily="34" charset="0"/>
              </a:defRPr>
            </a:lvl4pPr>
            <a:lvl5pPr marL="1828800" indent="0">
              <a:buFontTx/>
              <a:buNone/>
              <a:defRPr sz="900" baseline="0">
                <a:solidFill>
                  <a:schemeClr val="bg1"/>
                </a:solidFill>
                <a:latin typeface="Arial" pitchFamily="34" charset="0"/>
                <a:cs typeface="Arial" pitchFamily="34" charset="0"/>
              </a:defRPr>
            </a:lvl5pPr>
          </a:lstStyle>
          <a:p>
            <a:pPr lvl="0"/>
            <a:r>
              <a:rPr lang="en-US" dirty="0" smtClean="0"/>
              <a:t>Click to edit Master text styles</a:t>
            </a:r>
            <a:endParaRPr lang="en-AU" dirty="0"/>
          </a:p>
        </p:txBody>
      </p:sp>
      <p:sp>
        <p:nvSpPr>
          <p:cNvPr id="11" name="Text Placeholder 11"/>
          <p:cNvSpPr>
            <a:spLocks noGrp="1"/>
          </p:cNvSpPr>
          <p:nvPr>
            <p:ph type="body" sz="quarter" idx="15"/>
          </p:nvPr>
        </p:nvSpPr>
        <p:spPr bwMode="white">
          <a:xfrm>
            <a:off x="4932145" y="3284984"/>
            <a:ext cx="3870325" cy="215900"/>
          </a:xfrm>
          <a:prstGeom prst="rect">
            <a:avLst/>
          </a:prstGeom>
        </p:spPr>
        <p:txBody>
          <a:bodyPr lIns="0" tIns="0" rIns="0" bIns="0" anchor="ctr" anchorCtr="0"/>
          <a:lstStyle>
            <a:lvl1pPr marL="0" indent="0">
              <a:buFontTx/>
              <a:buNone/>
              <a:defRPr sz="900" baseline="0">
                <a:solidFill>
                  <a:schemeClr val="bg1"/>
                </a:solidFill>
                <a:latin typeface="Arial" pitchFamily="34" charset="0"/>
                <a:cs typeface="Arial" pitchFamily="34" charset="0"/>
              </a:defRPr>
            </a:lvl1pPr>
            <a:lvl2pPr marL="457200" indent="0">
              <a:buFontTx/>
              <a:buNone/>
              <a:defRPr sz="900" baseline="0">
                <a:solidFill>
                  <a:schemeClr val="bg1"/>
                </a:solidFill>
                <a:latin typeface="Arial" pitchFamily="34" charset="0"/>
                <a:cs typeface="Arial" pitchFamily="34" charset="0"/>
              </a:defRPr>
            </a:lvl2pPr>
            <a:lvl3pPr marL="914400" indent="0">
              <a:buFontTx/>
              <a:buNone/>
              <a:defRPr sz="900" baseline="0">
                <a:solidFill>
                  <a:schemeClr val="bg1"/>
                </a:solidFill>
                <a:latin typeface="Arial" pitchFamily="34" charset="0"/>
                <a:cs typeface="Arial" pitchFamily="34" charset="0"/>
              </a:defRPr>
            </a:lvl3pPr>
            <a:lvl4pPr marL="1371600" indent="0">
              <a:buFontTx/>
              <a:buNone/>
              <a:defRPr sz="900" baseline="0">
                <a:solidFill>
                  <a:schemeClr val="bg1"/>
                </a:solidFill>
                <a:latin typeface="Arial" pitchFamily="34" charset="0"/>
                <a:cs typeface="Arial" pitchFamily="34" charset="0"/>
              </a:defRPr>
            </a:lvl4pPr>
            <a:lvl5pPr marL="1828800" indent="0">
              <a:buFontTx/>
              <a:buNone/>
              <a:defRPr sz="900" baseline="0">
                <a:solidFill>
                  <a:schemeClr val="bg1"/>
                </a:solidFill>
                <a:latin typeface="Arial" pitchFamily="34" charset="0"/>
                <a:cs typeface="Arial" pitchFamily="34" charset="0"/>
              </a:defRPr>
            </a:lvl5pPr>
          </a:lstStyle>
          <a:p>
            <a:pPr lvl="0"/>
            <a:r>
              <a:rPr lang="en-US" dirty="0" smtClean="0"/>
              <a:t>Click to edit Master text styles</a:t>
            </a:r>
            <a:endParaRPr lang="en-AU" dirty="0"/>
          </a:p>
        </p:txBody>
      </p:sp>
      <p:sp>
        <p:nvSpPr>
          <p:cNvPr id="12" name="Text Placeholder 11"/>
          <p:cNvSpPr>
            <a:spLocks noGrp="1"/>
          </p:cNvSpPr>
          <p:nvPr>
            <p:ph type="body" sz="quarter" idx="16"/>
          </p:nvPr>
        </p:nvSpPr>
        <p:spPr bwMode="white">
          <a:xfrm>
            <a:off x="476250" y="5728019"/>
            <a:ext cx="3870325" cy="215900"/>
          </a:xfrm>
          <a:prstGeom prst="rect">
            <a:avLst/>
          </a:prstGeom>
        </p:spPr>
        <p:txBody>
          <a:bodyPr lIns="0" tIns="0" rIns="0" bIns="0" anchor="ctr" anchorCtr="0"/>
          <a:lstStyle>
            <a:lvl1pPr marL="0" indent="0">
              <a:buFontTx/>
              <a:buNone/>
              <a:defRPr sz="900" baseline="0">
                <a:solidFill>
                  <a:schemeClr val="bg1"/>
                </a:solidFill>
                <a:latin typeface="Arial" pitchFamily="34" charset="0"/>
                <a:cs typeface="Arial" pitchFamily="34" charset="0"/>
              </a:defRPr>
            </a:lvl1pPr>
            <a:lvl2pPr marL="457200" indent="0">
              <a:buFontTx/>
              <a:buNone/>
              <a:defRPr sz="900" baseline="0">
                <a:solidFill>
                  <a:schemeClr val="bg1"/>
                </a:solidFill>
                <a:latin typeface="Arial" pitchFamily="34" charset="0"/>
                <a:cs typeface="Arial" pitchFamily="34" charset="0"/>
              </a:defRPr>
            </a:lvl2pPr>
            <a:lvl3pPr marL="914400" indent="0">
              <a:buFontTx/>
              <a:buNone/>
              <a:defRPr sz="900" baseline="0">
                <a:solidFill>
                  <a:schemeClr val="bg1"/>
                </a:solidFill>
                <a:latin typeface="Arial" pitchFamily="34" charset="0"/>
                <a:cs typeface="Arial" pitchFamily="34" charset="0"/>
              </a:defRPr>
            </a:lvl3pPr>
            <a:lvl4pPr marL="1371600" indent="0">
              <a:buFontTx/>
              <a:buNone/>
              <a:defRPr sz="900" baseline="0">
                <a:solidFill>
                  <a:schemeClr val="bg1"/>
                </a:solidFill>
                <a:latin typeface="Arial" pitchFamily="34" charset="0"/>
                <a:cs typeface="Arial" pitchFamily="34" charset="0"/>
              </a:defRPr>
            </a:lvl4pPr>
            <a:lvl5pPr marL="1828800" indent="0">
              <a:buFontTx/>
              <a:buNone/>
              <a:defRPr sz="900" baseline="0">
                <a:solidFill>
                  <a:schemeClr val="bg1"/>
                </a:solidFill>
                <a:latin typeface="Arial" pitchFamily="34" charset="0"/>
                <a:cs typeface="Arial" pitchFamily="34" charset="0"/>
              </a:defRPr>
            </a:lvl5pPr>
          </a:lstStyle>
          <a:p>
            <a:pPr lvl="0"/>
            <a:r>
              <a:rPr lang="en-US" dirty="0" smtClean="0"/>
              <a:t>Click to edit Master text styles</a:t>
            </a:r>
            <a:endParaRPr lang="en-AU" dirty="0"/>
          </a:p>
        </p:txBody>
      </p:sp>
      <p:sp>
        <p:nvSpPr>
          <p:cNvPr id="13" name="Text Placeholder 11"/>
          <p:cNvSpPr>
            <a:spLocks noGrp="1"/>
          </p:cNvSpPr>
          <p:nvPr>
            <p:ph type="body" sz="quarter" idx="17"/>
          </p:nvPr>
        </p:nvSpPr>
        <p:spPr bwMode="white">
          <a:xfrm>
            <a:off x="4932145" y="5733256"/>
            <a:ext cx="3870325" cy="215900"/>
          </a:xfrm>
          <a:prstGeom prst="rect">
            <a:avLst/>
          </a:prstGeom>
        </p:spPr>
        <p:txBody>
          <a:bodyPr lIns="0" tIns="0" rIns="0" bIns="0" anchor="ctr" anchorCtr="0"/>
          <a:lstStyle>
            <a:lvl1pPr marL="0" indent="0">
              <a:buFontTx/>
              <a:buNone/>
              <a:defRPr sz="900" baseline="0">
                <a:solidFill>
                  <a:schemeClr val="bg1"/>
                </a:solidFill>
                <a:latin typeface="Arial" pitchFamily="34" charset="0"/>
                <a:cs typeface="Arial" pitchFamily="34" charset="0"/>
              </a:defRPr>
            </a:lvl1pPr>
            <a:lvl2pPr marL="457200" indent="0">
              <a:buFontTx/>
              <a:buNone/>
              <a:defRPr sz="900" baseline="0">
                <a:solidFill>
                  <a:schemeClr val="bg1"/>
                </a:solidFill>
                <a:latin typeface="Arial" pitchFamily="34" charset="0"/>
                <a:cs typeface="Arial" pitchFamily="34" charset="0"/>
              </a:defRPr>
            </a:lvl2pPr>
            <a:lvl3pPr marL="914400" indent="0">
              <a:buFontTx/>
              <a:buNone/>
              <a:defRPr sz="900" baseline="0">
                <a:solidFill>
                  <a:schemeClr val="bg1"/>
                </a:solidFill>
                <a:latin typeface="Arial" pitchFamily="34" charset="0"/>
                <a:cs typeface="Arial" pitchFamily="34" charset="0"/>
              </a:defRPr>
            </a:lvl3pPr>
            <a:lvl4pPr marL="1371600" indent="0">
              <a:buFontTx/>
              <a:buNone/>
              <a:defRPr sz="900" baseline="0">
                <a:solidFill>
                  <a:schemeClr val="bg1"/>
                </a:solidFill>
                <a:latin typeface="Arial" pitchFamily="34" charset="0"/>
                <a:cs typeface="Arial" pitchFamily="34" charset="0"/>
              </a:defRPr>
            </a:lvl4pPr>
            <a:lvl5pPr marL="1828800" indent="0">
              <a:buFontTx/>
              <a:buNone/>
              <a:defRPr sz="900" baseline="0">
                <a:solidFill>
                  <a:schemeClr val="bg1"/>
                </a:solidFill>
                <a:latin typeface="Arial" pitchFamily="34" charset="0"/>
                <a:cs typeface="Arial" pitchFamily="34" charset="0"/>
              </a:defRPr>
            </a:lvl5pPr>
          </a:lstStyle>
          <a:p>
            <a:pPr lvl="0"/>
            <a:r>
              <a:rPr lang="en-US" dirty="0" smtClean="0"/>
              <a:t>Click to edit Master text styles</a:t>
            </a:r>
            <a:endParaRPr lang="en-AU" dirty="0"/>
          </a:p>
        </p:txBody>
      </p:sp>
    </p:spTree>
    <p:extLst>
      <p:ext uri="{BB962C8B-B14F-4D97-AF65-F5344CB8AC3E}">
        <p14:creationId xmlns:p14="http://schemas.microsoft.com/office/powerpoint/2010/main" val="664580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258964"/>
            <a:ext cx="8227881" cy="568800"/>
          </a:xfrm>
          <a:prstGeom prst="rect">
            <a:avLst/>
          </a:prstGeom>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4" name="Picture Placeholder 2"/>
          <p:cNvSpPr>
            <a:spLocks noGrp="1"/>
          </p:cNvSpPr>
          <p:nvPr>
            <p:ph type="pic" idx="1"/>
          </p:nvPr>
        </p:nvSpPr>
        <p:spPr>
          <a:xfrm>
            <a:off x="0" y="1052736"/>
            <a:ext cx="9144000" cy="4896544"/>
          </a:xfrm>
          <a:prstGeom prst="rect">
            <a:avLst/>
          </a:prstGeom>
        </p:spPr>
        <p:txBody>
          <a:bodyPr/>
          <a:lstStyle>
            <a:lvl1pPr marL="0" indent="0" algn="ctr">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Tree>
    <p:extLst>
      <p:ext uri="{BB962C8B-B14F-4D97-AF65-F5344CB8AC3E}">
        <p14:creationId xmlns:p14="http://schemas.microsoft.com/office/powerpoint/2010/main" val="419198136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B3E39EC-4BE2-4DEA-81C0-4ABC0AAB4AC0}" type="slidenum">
              <a:rPr lang="en-AU" smtClean="0"/>
              <a:pPr/>
              <a:t>‹#›</a:t>
            </a:fld>
            <a:endParaRPr lang="en-AU" dirty="0"/>
          </a:p>
        </p:txBody>
      </p:sp>
      <p:sp>
        <p:nvSpPr>
          <p:cNvPr id="5" name="TextBox 4"/>
          <p:cNvSpPr txBox="1"/>
          <p:nvPr userDrawn="1"/>
        </p:nvSpPr>
        <p:spPr>
          <a:xfrm>
            <a:off x="467544" y="320001"/>
            <a:ext cx="8229600" cy="430887"/>
          </a:xfrm>
          <a:prstGeom prst="rect">
            <a:avLst/>
          </a:prstGeom>
          <a:noFill/>
        </p:spPr>
        <p:txBody>
          <a:bodyPr wrap="square" lIns="0" tIns="0" rIns="0" bIns="0" rtlCol="0" anchor="ctr">
            <a:spAutoFit/>
          </a:bodyPr>
          <a:lstStyle/>
          <a:p>
            <a:r>
              <a:rPr lang="en-AU" sz="2800" b="1" baseline="0" dirty="0" smtClean="0">
                <a:solidFill>
                  <a:srgbClr val="00338D"/>
                </a:solidFill>
                <a:latin typeface="Arial" panose="020B0604020202020204" pitchFamily="34" charset="0"/>
                <a:cs typeface="Arial" panose="020B0604020202020204" pitchFamily="34" charset="0"/>
              </a:rPr>
              <a:t>Agenda</a:t>
            </a:r>
            <a:endParaRPr lang="en-AU" sz="2800" b="1" dirty="0">
              <a:solidFill>
                <a:srgbClr val="00338D"/>
              </a:solidFill>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457200" y="1053264"/>
            <a:ext cx="8229600" cy="4896000"/>
          </a:xfrm>
        </p:spPr>
        <p:txBody>
          <a:bodyPr>
            <a:normAutofit/>
          </a:bodyPr>
          <a:lstStyle>
            <a:lvl1pPr marL="514350" indent="-514350">
              <a:spcBef>
                <a:spcPts val="1200"/>
              </a:spcBef>
              <a:spcAft>
                <a:spcPts val="0"/>
              </a:spcAft>
              <a:buFont typeface="+mj-lt"/>
              <a:buAutoNum type="arabicPeriod"/>
              <a:defRPr sz="2800">
                <a:solidFill>
                  <a:schemeClr val="tx1"/>
                </a:solidFill>
              </a:defRPr>
            </a:lvl1pPr>
            <a:lvl2pPr marL="684000">
              <a:spcBef>
                <a:spcPts val="600"/>
              </a:spcBef>
              <a:defRPr>
                <a:solidFill>
                  <a:schemeClr val="tx1"/>
                </a:solidFill>
              </a:defRPr>
            </a:lvl2pPr>
            <a:lvl3pPr marL="1008000">
              <a:spcBef>
                <a:spcPts val="600"/>
              </a:spcBef>
              <a:defRPr>
                <a:solidFill>
                  <a:schemeClr val="tx1"/>
                </a:solidFill>
              </a:defRPr>
            </a:lvl3pPr>
            <a:lvl4pPr marL="1404000">
              <a:spcBef>
                <a:spcPts val="600"/>
              </a:spcBef>
              <a:defRPr sz="2000">
                <a:solidFill>
                  <a:schemeClr val="tx1"/>
                </a:solidFill>
              </a:defRPr>
            </a:lvl4pPr>
            <a:lvl5pPr marL="1728000">
              <a:spcBef>
                <a:spcPts val="600"/>
              </a:spcBef>
              <a:defRPr sz="20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a:p>
            <a:pPr lvl="0"/>
            <a:endParaRPr lang="en-US" dirty="0" smtClean="0"/>
          </a:p>
        </p:txBody>
      </p:sp>
    </p:spTree>
    <p:extLst>
      <p:ext uri="{BB962C8B-B14F-4D97-AF65-F5344CB8AC3E}">
        <p14:creationId xmlns:p14="http://schemas.microsoft.com/office/powerpoint/2010/main" val="241115715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afety Minu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3264"/>
            <a:ext cx="8229600" cy="4896000"/>
          </a:xfrm>
        </p:spPr>
        <p:txBody>
          <a:bodyPr>
            <a:normAutofit/>
          </a:bodyPr>
          <a:lstStyle>
            <a:lvl1pPr marL="324000" indent="-324000">
              <a:spcBef>
                <a:spcPts val="1200"/>
              </a:spcBef>
              <a:spcAft>
                <a:spcPts val="0"/>
              </a:spcAft>
              <a:buFont typeface="Arial" panose="020B0604020202020204" pitchFamily="34" charset="0"/>
              <a:buChar char="•"/>
              <a:defRPr sz="2800">
                <a:solidFill>
                  <a:schemeClr val="tx1"/>
                </a:solidFill>
              </a:defRPr>
            </a:lvl1pPr>
            <a:lvl2pPr marL="684000">
              <a:spcBef>
                <a:spcPts val="600"/>
              </a:spcBef>
              <a:defRPr>
                <a:solidFill>
                  <a:schemeClr val="tx1"/>
                </a:solidFill>
              </a:defRPr>
            </a:lvl2pPr>
            <a:lvl3pPr marL="1008000">
              <a:spcBef>
                <a:spcPts val="600"/>
              </a:spcBef>
              <a:defRPr>
                <a:solidFill>
                  <a:schemeClr val="tx1"/>
                </a:solidFill>
              </a:defRPr>
            </a:lvl3pPr>
            <a:lvl4pPr marL="1404000">
              <a:spcBef>
                <a:spcPts val="600"/>
              </a:spcBef>
              <a:defRPr sz="2000">
                <a:solidFill>
                  <a:schemeClr val="tx1"/>
                </a:solidFill>
              </a:defRPr>
            </a:lvl4pPr>
            <a:lvl5pPr marL="1728000">
              <a:spcBef>
                <a:spcPts val="600"/>
              </a:spcBef>
              <a:defRPr sz="20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a:p>
            <a:pPr lvl="0"/>
            <a:endParaRPr lang="en-US" dirty="0" smtClean="0"/>
          </a:p>
        </p:txBody>
      </p:sp>
      <p:sp>
        <p:nvSpPr>
          <p:cNvPr id="6" name="Slide Number Placeholder 5"/>
          <p:cNvSpPr>
            <a:spLocks noGrp="1"/>
          </p:cNvSpPr>
          <p:nvPr>
            <p:ph type="sldNum" sz="quarter" idx="12"/>
          </p:nvPr>
        </p:nvSpPr>
        <p:spPr/>
        <p:txBody>
          <a:bodyPr/>
          <a:lstStyle/>
          <a:p>
            <a:fld id="{9B3E39EC-4BE2-4DEA-81C0-4ABC0AAB4AC0}" type="slidenum">
              <a:rPr lang="en-AU" smtClean="0"/>
              <a:pPr/>
              <a:t>‹#›</a:t>
            </a:fld>
            <a:endParaRPr lang="en-AU" dirty="0"/>
          </a:p>
        </p:txBody>
      </p:sp>
      <p:sp>
        <p:nvSpPr>
          <p:cNvPr id="5" name="TextBox 4"/>
          <p:cNvSpPr txBox="1"/>
          <p:nvPr userDrawn="1"/>
        </p:nvSpPr>
        <p:spPr>
          <a:xfrm>
            <a:off x="467544" y="320001"/>
            <a:ext cx="8229600" cy="430887"/>
          </a:xfrm>
          <a:prstGeom prst="rect">
            <a:avLst/>
          </a:prstGeom>
          <a:noFill/>
        </p:spPr>
        <p:txBody>
          <a:bodyPr wrap="square" lIns="0" tIns="0" rIns="0" bIns="0" rtlCol="0" anchor="ctr">
            <a:spAutoFit/>
          </a:bodyPr>
          <a:lstStyle/>
          <a:p>
            <a:r>
              <a:rPr lang="en-AU" sz="2800" b="1" baseline="0" dirty="0" smtClean="0">
                <a:solidFill>
                  <a:srgbClr val="00338D"/>
                </a:solidFill>
                <a:latin typeface="Arial" panose="020B0604020202020204" pitchFamily="34" charset="0"/>
                <a:cs typeface="Arial" panose="020B0604020202020204" pitchFamily="34" charset="0"/>
              </a:rPr>
              <a:t>Safety Minute</a:t>
            </a:r>
            <a:endParaRPr lang="en-AU" sz="2800" b="1" dirty="0">
              <a:solidFill>
                <a:srgbClr val="00338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48266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ck Cover 1">
    <p:spTree>
      <p:nvGrpSpPr>
        <p:cNvPr id="1" name=""/>
        <p:cNvGrpSpPr/>
        <p:nvPr/>
      </p:nvGrpSpPr>
      <p:grpSpPr>
        <a:xfrm>
          <a:off x="0" y="0"/>
          <a:ext cx="0" cy="0"/>
          <a:chOff x="0" y="0"/>
          <a:chExt cx="0" cy="0"/>
        </a:xfrm>
      </p:grpSpPr>
      <p:sp>
        <p:nvSpPr>
          <p:cNvPr id="9" name="Rectangle 8"/>
          <p:cNvSpPr/>
          <p:nvPr userDrawn="1"/>
        </p:nvSpPr>
        <p:spPr bwMode="black">
          <a:xfrm>
            <a:off x="0" y="0"/>
            <a:ext cx="9144000" cy="685800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 name="JACOBS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985976" y="5589240"/>
            <a:ext cx="2618472" cy="4320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bwMode="white">
          <a:xfrm>
            <a:off x="5679111" y="6156678"/>
            <a:ext cx="2853181" cy="292388"/>
          </a:xfrm>
          <a:prstGeom prst="rect">
            <a:avLst/>
          </a:prstGeom>
          <a:noFill/>
        </p:spPr>
        <p:txBody>
          <a:bodyPr wrap="square" r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defRPr/>
            </a:pPr>
            <a:r>
              <a:rPr lang="en-AU" sz="1300" b="0" dirty="0" smtClean="0">
                <a:solidFill>
                  <a:schemeClr val="bg1"/>
                </a:solidFill>
                <a:latin typeface="Arial" pitchFamily="34" charset="0"/>
                <a:cs typeface="Arial" pitchFamily="34" charset="0"/>
              </a:rPr>
              <a:t> www.jacobs.com | worldwide</a:t>
            </a:r>
            <a:endParaRPr kumimoji="0" lang="en-AU" sz="1300" b="0" i="0" u="none" strike="noStrike" kern="1200" cap="none" spc="0" normalizeH="0" baseline="0" noProof="0" dirty="0">
              <a:ln>
                <a:noFill/>
              </a:ln>
              <a:solidFill>
                <a:schemeClr val="bg1"/>
              </a:solidFill>
              <a:effectLst/>
              <a:uLnTx/>
              <a:uFillTx/>
              <a:latin typeface="Arial" pitchFamily="34" charset="0"/>
              <a:cs typeface="Arial" pitchFamily="34" charset="0"/>
            </a:endParaRPr>
          </a:p>
        </p:txBody>
      </p:sp>
      <p:sp>
        <p:nvSpPr>
          <p:cNvPr id="8" name="Title 1"/>
          <p:cNvSpPr>
            <a:spLocks noGrp="1"/>
          </p:cNvSpPr>
          <p:nvPr>
            <p:ph type="ctrTitle"/>
          </p:nvPr>
        </p:nvSpPr>
        <p:spPr bwMode="white">
          <a:xfrm>
            <a:off x="546376" y="1268760"/>
            <a:ext cx="7200000" cy="1296144"/>
          </a:xfrm>
          <a:prstGeom prst="rect">
            <a:avLst/>
          </a:prstGeom>
        </p:spPr>
        <p:txBody>
          <a:bodyPr lIns="0" tIns="0" rIns="0" bIns="0" anchor="b"/>
          <a:lstStyle>
            <a:lvl1pPr algn="l">
              <a:defRPr sz="3200" b="1">
                <a:solidFill>
                  <a:schemeClr val="bg1"/>
                </a:solidFill>
                <a:latin typeface="Arial" pitchFamily="34" charset="0"/>
                <a:cs typeface="Arial" pitchFamily="34" charset="0"/>
              </a:defRPr>
            </a:lvl1pPr>
          </a:lstStyle>
          <a:p>
            <a:r>
              <a:rPr lang="en-US" smtClean="0"/>
              <a:t>Click to edit Master title style</a:t>
            </a:r>
            <a:endParaRPr lang="en-AU" dirty="0"/>
          </a:p>
        </p:txBody>
      </p:sp>
      <p:sp>
        <p:nvSpPr>
          <p:cNvPr id="11" name="Subtitle 2"/>
          <p:cNvSpPr>
            <a:spLocks noGrp="1"/>
          </p:cNvSpPr>
          <p:nvPr>
            <p:ph type="subTitle" idx="1"/>
          </p:nvPr>
        </p:nvSpPr>
        <p:spPr bwMode="gray">
          <a:xfrm>
            <a:off x="547200" y="2636912"/>
            <a:ext cx="7200000" cy="792088"/>
          </a:xfrm>
          <a:prstGeom prst="rect">
            <a:avLst/>
          </a:prstGeom>
        </p:spPr>
        <p:txBody>
          <a:bodyPr lIns="18000" tIns="0" rIns="0" bIns="0" anchor="t"/>
          <a:lstStyle>
            <a:lvl1pPr marL="0" indent="0" algn="l">
              <a:buNone/>
              <a:defRPr sz="1600" b="1" cap="none" baseline="0">
                <a:solidFill>
                  <a:srgbClr val="B3B3B3"/>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pic>
        <p:nvPicPr>
          <p:cNvPr id="7" name="SKMJACOBSLOGO" hidden="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164900" y="5645411"/>
            <a:ext cx="3159715" cy="384129"/>
          </a:xfrm>
          <a:prstGeom prst="rect">
            <a:avLst/>
          </a:prstGeom>
          <a:noFill/>
          <a:extLst>
            <a:ext uri="{909E8E84-426E-40DD-AFC4-6F175D3DCCD1}">
              <a14:hiddenFill xmlns:a14="http://schemas.microsoft.com/office/drawing/2010/main">
                <a:solidFill>
                  <a:srgbClr val="FFFFFF"/>
                </a:solidFill>
              </a14:hiddenFill>
            </a:ext>
          </a:extLst>
        </p:spPr>
      </p:pic>
      <p:pic>
        <p:nvPicPr>
          <p:cNvPr id="3" name="JACOBSZATELOGO"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12098" y="5625047"/>
            <a:ext cx="4520193" cy="396241"/>
          </a:xfrm>
          <a:prstGeom prst="rect">
            <a:avLst/>
          </a:prstGeom>
        </p:spPr>
      </p:pic>
      <p:pic>
        <p:nvPicPr>
          <p:cNvPr id="4" name="JACOBSMATASISLOGO"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2000" y="5621608"/>
            <a:ext cx="3960292" cy="367312"/>
          </a:xfrm>
          <a:prstGeom prst="rect">
            <a:avLst/>
          </a:prstGeom>
        </p:spPr>
      </p:pic>
      <p:pic>
        <p:nvPicPr>
          <p:cNvPr id="12" name="Picture 11" descr="JACOBSGUIMARLOGO" hidden="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30006" y="5669627"/>
            <a:ext cx="3002286" cy="271273"/>
          </a:xfrm>
          <a:prstGeom prst="rect">
            <a:avLst/>
          </a:prstGeom>
        </p:spPr>
      </p:pic>
      <p:pic>
        <p:nvPicPr>
          <p:cNvPr id="13" name="JACOBSLOGO" descr="JFSLLOGO" hidden="1"/>
          <p:cNvPicPr>
            <a:picLocks noChangeAspect="1" noChangeArrowheads="1"/>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6696322" y="5589240"/>
            <a:ext cx="1833438" cy="43204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userDrawn="1"/>
        </p:nvSpPr>
        <p:spPr>
          <a:xfrm>
            <a:off x="539552" y="6225928"/>
            <a:ext cx="1444306" cy="153888"/>
          </a:xfrm>
          <a:prstGeom prst="rect">
            <a:avLst/>
          </a:prstGeom>
        </p:spPr>
        <p:txBody>
          <a:bodyPr wrap="none" lIns="0" tIns="0" rIns="0" bIns="0" anchor="b">
            <a:spAutoFit/>
          </a:bodyPr>
          <a:lstStyle/>
          <a:p>
            <a:pPr algn="l"/>
            <a:fld id="{EF1BCBDD-C671-45BB-99A9-91E1493FC6FB}" type="datetime4">
              <a:rPr lang="en-AU" sz="1000" smtClean="0">
                <a:solidFill>
                  <a:schemeClr val="bg1"/>
                </a:solidFill>
                <a:latin typeface="Arial" panose="020B0604020202020204" pitchFamily="34" charset="0"/>
                <a:cs typeface="Arial" panose="020B0604020202020204" pitchFamily="34" charset="0"/>
              </a:rPr>
              <a:pPr algn="l"/>
              <a:t>21 April 2015</a:t>
            </a:fld>
            <a:r>
              <a:rPr lang="en-AU" sz="1000" baseline="0" dirty="0" smtClean="0">
                <a:solidFill>
                  <a:schemeClr val="bg1"/>
                </a:solidFill>
                <a:latin typeface="Arial" panose="020B0604020202020204" pitchFamily="34" charset="0"/>
                <a:cs typeface="Arial" panose="020B0604020202020204" pitchFamily="34" charset="0"/>
              </a:rPr>
              <a:t> </a:t>
            </a:r>
            <a:r>
              <a:rPr lang="en-AU" sz="1000" dirty="0" smtClean="0">
                <a:solidFill>
                  <a:schemeClr val="bg1"/>
                </a:solidFill>
                <a:latin typeface="Arial" panose="020B0604020202020204" pitchFamily="34" charset="0"/>
                <a:cs typeface="Arial" panose="020B0604020202020204" pitchFamily="34" charset="0"/>
              </a:rPr>
              <a:t>Jacobs</a:t>
            </a:r>
            <a:endParaRPr lang="en-AU" sz="1000" dirty="0">
              <a:solidFill>
                <a:schemeClr val="bg1"/>
              </a:solidFill>
              <a:latin typeface="Arial" panose="020B0604020202020204" pitchFamily="34" charset="0"/>
              <a:cs typeface="Arial" panose="020B0604020202020204" pitchFamily="34" charset="0"/>
            </a:endParaRPr>
          </a:p>
        </p:txBody>
      </p:sp>
      <p:sp>
        <p:nvSpPr>
          <p:cNvPr id="15" name="Rectangle 14"/>
          <p:cNvSpPr/>
          <p:nvPr userDrawn="1"/>
        </p:nvSpPr>
        <p:spPr>
          <a:xfrm>
            <a:off x="547200" y="6225928"/>
            <a:ext cx="712432" cy="153888"/>
          </a:xfrm>
          <a:prstGeom prst="rect">
            <a:avLst/>
          </a:prstGeom>
          <a:solidFill>
            <a:srgbClr val="00338D"/>
          </a:solidFill>
        </p:spPr>
        <p:txBody>
          <a:bodyPr wrap="square" lIns="0" tIns="0" rIns="0" bIns="0" anchor="b">
            <a:spAutoFit/>
          </a:bodyPr>
          <a:lstStyle/>
          <a:p>
            <a:pPr algn="l"/>
            <a:r>
              <a:rPr lang="en-AU" sz="1000" dirty="0" smtClean="0">
                <a:solidFill>
                  <a:schemeClr val="bg1"/>
                </a:solidFill>
                <a:latin typeface="Arial" panose="020B0604020202020204" pitchFamily="34" charset="0"/>
                <a:cs typeface="Arial" panose="020B0604020202020204" pitchFamily="34" charset="0"/>
              </a:rPr>
              <a:t>© Copyright                  </a:t>
            </a:r>
            <a:endParaRPr lang="en-AU"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082161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a:lvl1pPr>
          </a:lstStyle>
          <a:p>
            <a:r>
              <a:rPr lang="en-US" dirty="0" smtClean="0"/>
              <a:t>Click to add title</a:t>
            </a:r>
            <a:endParaRPr lang="en-AU" dirty="0"/>
          </a:p>
        </p:txBody>
      </p:sp>
      <p:sp>
        <p:nvSpPr>
          <p:cNvPr id="3" name="Content Placeholder 2"/>
          <p:cNvSpPr>
            <a:spLocks noGrp="1"/>
          </p:cNvSpPr>
          <p:nvPr>
            <p:ph idx="1"/>
          </p:nvPr>
        </p:nvSpPr>
        <p:spPr>
          <a:xfrm>
            <a:off x="457200" y="1053264"/>
            <a:ext cx="8229600" cy="4896000"/>
          </a:xfrm>
        </p:spPr>
        <p:txBody>
          <a:bodyPr>
            <a:normAutofit/>
          </a:bodyPr>
          <a:lstStyle>
            <a:lvl1pPr marL="324000" indent="-324000">
              <a:spcBef>
                <a:spcPts val="1200"/>
              </a:spcBef>
              <a:spcAft>
                <a:spcPts val="0"/>
              </a:spcAft>
              <a:buFont typeface="Arial" panose="020B0604020202020204" pitchFamily="34" charset="0"/>
              <a:buChar char="•"/>
              <a:defRPr sz="2800">
                <a:solidFill>
                  <a:schemeClr val="tx1"/>
                </a:solidFill>
              </a:defRPr>
            </a:lvl1pPr>
            <a:lvl2pPr marL="684000">
              <a:spcBef>
                <a:spcPts val="600"/>
              </a:spcBef>
              <a:defRPr>
                <a:solidFill>
                  <a:schemeClr val="tx1"/>
                </a:solidFill>
              </a:defRPr>
            </a:lvl2pPr>
            <a:lvl3pPr marL="1008000">
              <a:spcBef>
                <a:spcPts val="600"/>
              </a:spcBef>
              <a:defRPr>
                <a:solidFill>
                  <a:schemeClr val="tx1"/>
                </a:solidFill>
              </a:defRPr>
            </a:lvl3pPr>
            <a:lvl4pPr marL="1404000">
              <a:spcBef>
                <a:spcPts val="600"/>
              </a:spcBef>
              <a:defRPr sz="2000">
                <a:solidFill>
                  <a:schemeClr val="tx1"/>
                </a:solidFill>
              </a:defRPr>
            </a:lvl4pPr>
            <a:lvl5pPr marL="1728000">
              <a:spcBef>
                <a:spcPts val="600"/>
              </a:spcBef>
              <a:defRPr sz="20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a:p>
            <a:pPr lvl="0"/>
            <a:endParaRPr lang="en-US" dirty="0" smtClean="0"/>
          </a:p>
        </p:txBody>
      </p:sp>
      <p:sp>
        <p:nvSpPr>
          <p:cNvPr id="6" name="Slide Number Placeholder 5"/>
          <p:cNvSpPr>
            <a:spLocks noGrp="1"/>
          </p:cNvSpPr>
          <p:nvPr>
            <p:ph type="sldNum" sz="quarter" idx="12"/>
          </p:nvPr>
        </p:nvSpPr>
        <p:spPr/>
        <p:txBody>
          <a:body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320208233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 Numb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8387"/>
            <a:ext cx="8227881" cy="568800"/>
          </a:xfrm>
        </p:spPr>
        <p:txBody>
          <a:bodyPr>
            <a:normAutofit/>
          </a:bodyPr>
          <a:lstStyle>
            <a:lvl1pPr>
              <a:defRPr sz="2800"/>
            </a:lvl1pPr>
          </a:lstStyle>
          <a:p>
            <a:r>
              <a:rPr lang="en-US" dirty="0" smtClean="0"/>
              <a:t>Click to add title</a:t>
            </a:r>
            <a:endParaRPr lang="en-AU" dirty="0"/>
          </a:p>
        </p:txBody>
      </p:sp>
      <p:sp>
        <p:nvSpPr>
          <p:cNvPr id="3" name="Content Placeholder 2"/>
          <p:cNvSpPr>
            <a:spLocks noGrp="1"/>
          </p:cNvSpPr>
          <p:nvPr>
            <p:ph idx="1"/>
          </p:nvPr>
        </p:nvSpPr>
        <p:spPr>
          <a:xfrm>
            <a:off x="457200" y="1053264"/>
            <a:ext cx="8229600" cy="4896000"/>
          </a:xfrm>
        </p:spPr>
        <p:txBody>
          <a:bodyPr>
            <a:normAutofit/>
          </a:bodyPr>
          <a:lstStyle>
            <a:lvl1pPr marL="457200" indent="-457200">
              <a:spcBef>
                <a:spcPts val="1200"/>
              </a:spcBef>
              <a:spcAft>
                <a:spcPts val="0"/>
              </a:spcAft>
              <a:buFont typeface="+mj-lt"/>
              <a:buAutoNum type="arabicPeriod"/>
              <a:defRPr sz="2800">
                <a:solidFill>
                  <a:schemeClr val="tx1"/>
                </a:solidFill>
              </a:defRPr>
            </a:lvl1pPr>
            <a:lvl2pPr marL="853200" indent="-457200">
              <a:buFont typeface="+mj-lt"/>
              <a:buAutoNum type="arabicPeriod"/>
              <a:defRPr>
                <a:solidFill>
                  <a:schemeClr val="tx1"/>
                </a:solidFill>
              </a:defRPr>
            </a:lvl2pPr>
            <a:lvl3pPr marL="1177200" indent="-457200">
              <a:buFont typeface="+mj-lt"/>
              <a:buAutoNum type="arabicPeriod"/>
              <a:defRPr>
                <a:solidFill>
                  <a:schemeClr val="tx1"/>
                </a:solidFill>
              </a:defRPr>
            </a:lvl3pPr>
            <a:lvl4pPr marL="1573200" indent="-457200">
              <a:buFont typeface="+mj-lt"/>
              <a:buAutoNum type="arabicPeriod"/>
              <a:defRPr sz="2000">
                <a:solidFill>
                  <a:schemeClr val="tx1"/>
                </a:solidFill>
              </a:defRPr>
            </a:lvl4pPr>
            <a:lvl5pPr marL="1897200" indent="-457200">
              <a:buFont typeface="+mj-lt"/>
              <a:buAutoNum type="arabicPeriod"/>
              <a:defRPr sz="20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12"/>
          </p:nvPr>
        </p:nvSpPr>
        <p:spPr/>
        <p:txBody>
          <a:body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180318122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7" name="Slide Number Placeholder 6"/>
          <p:cNvSpPr>
            <a:spLocks noGrp="1"/>
          </p:cNvSpPr>
          <p:nvPr>
            <p:ph type="sldNum" sz="quarter" idx="12"/>
          </p:nvPr>
        </p:nvSpPr>
        <p:spPr/>
        <p:txBody>
          <a:bodyPr/>
          <a:lstStyle/>
          <a:p>
            <a:fld id="{9B3E39EC-4BE2-4DEA-81C0-4ABC0AAB4AC0}" type="slidenum">
              <a:rPr lang="en-AU" smtClean="0"/>
              <a:pPr/>
              <a:t>‹#›</a:t>
            </a:fld>
            <a:endParaRPr lang="en-AU" dirty="0"/>
          </a:p>
        </p:txBody>
      </p:sp>
      <p:sp>
        <p:nvSpPr>
          <p:cNvPr id="8" name="Content Placeholder 2"/>
          <p:cNvSpPr>
            <a:spLocks noGrp="1"/>
          </p:cNvSpPr>
          <p:nvPr>
            <p:ph sz="half" idx="1"/>
          </p:nvPr>
        </p:nvSpPr>
        <p:spPr>
          <a:xfrm>
            <a:off x="453008" y="1052736"/>
            <a:ext cx="4042792" cy="4896544"/>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3"/>
          <p:cNvSpPr>
            <a:spLocks noGrp="1"/>
          </p:cNvSpPr>
          <p:nvPr>
            <p:ph sz="half" idx="2"/>
          </p:nvPr>
        </p:nvSpPr>
        <p:spPr>
          <a:xfrm>
            <a:off x="4644008" y="1052736"/>
            <a:ext cx="4042792" cy="4896544"/>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39691325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052736"/>
            <a:ext cx="4040188" cy="668642"/>
          </a:xfrm>
        </p:spPr>
        <p:txBody>
          <a:bodyPr anchor="t" anchorCtr="0">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6182" y="1772816"/>
            <a:ext cx="4041206" cy="4176464"/>
          </a:xfrm>
        </p:spPr>
        <p:txBody>
          <a:bodyPr>
            <a:normAutofit/>
          </a:bodyPr>
          <a:lstStyle>
            <a:lvl1pPr>
              <a:defRPr sz="1800"/>
            </a:lvl1pPr>
            <a:lvl2pPr>
              <a:buClr>
                <a:srgbClr val="6C6F70"/>
              </a:buClr>
              <a:defRPr sz="1800"/>
            </a:lvl2pPr>
            <a:lvl3pPr>
              <a:buClr>
                <a:srgbClr val="6C6F70"/>
              </a:buClr>
              <a:defRPr sz="1800"/>
            </a:lvl3pPr>
            <a:lvl4pPr>
              <a:buClr>
                <a:srgbClr val="6C6F70"/>
              </a:buClr>
              <a:defRPr sz="1800"/>
            </a:lvl4pPr>
            <a:lvl5pPr>
              <a:buClr>
                <a:srgbClr val="6C6F70"/>
              </a:buCl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4645026" y="1052736"/>
            <a:ext cx="4041775" cy="668642"/>
          </a:xfrm>
        </p:spPr>
        <p:txBody>
          <a:bodyPr anchor="t" anchorCtr="0">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008" y="1772816"/>
            <a:ext cx="4042793" cy="4176464"/>
          </a:xfrm>
        </p:spPr>
        <p:txBody>
          <a:bodyPr>
            <a:normAutofit/>
          </a:bodyPr>
          <a:lstStyle>
            <a:lvl1pPr>
              <a:defRPr sz="1800"/>
            </a:lvl1pPr>
            <a:lvl2pPr>
              <a:buClr>
                <a:srgbClr val="6C6F70"/>
              </a:buClr>
              <a:defRPr sz="1800"/>
            </a:lvl2pPr>
            <a:lvl3pPr>
              <a:buClr>
                <a:srgbClr val="6C6F70"/>
              </a:buClr>
              <a:defRPr sz="1800"/>
            </a:lvl3pPr>
            <a:lvl4pPr>
              <a:buClr>
                <a:srgbClr val="6C6F70"/>
              </a:buClr>
              <a:defRPr sz="1800"/>
            </a:lvl4pPr>
            <a:lvl5pPr>
              <a:buClr>
                <a:srgbClr val="6C6F70"/>
              </a:buCl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Slide Number Placeholder 8"/>
          <p:cNvSpPr>
            <a:spLocks noGrp="1"/>
          </p:cNvSpPr>
          <p:nvPr>
            <p:ph type="sldNum" sz="quarter" idx="12"/>
          </p:nvPr>
        </p:nvSpPr>
        <p:spPr/>
        <p:txBody>
          <a:body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382172980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5" name="Slide Number Placeholder 4"/>
          <p:cNvSpPr>
            <a:spLocks noGrp="1"/>
          </p:cNvSpPr>
          <p:nvPr>
            <p:ph type="sldNum" sz="quarter" idx="12"/>
          </p:nvPr>
        </p:nvSpPr>
        <p:spPr/>
        <p:txBody>
          <a:body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389372750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4" name="Content Placeholder 2"/>
          <p:cNvSpPr>
            <a:spLocks noGrp="1"/>
          </p:cNvSpPr>
          <p:nvPr>
            <p:ph idx="1"/>
          </p:nvPr>
        </p:nvSpPr>
        <p:spPr>
          <a:xfrm>
            <a:off x="3563888" y="1052736"/>
            <a:ext cx="5122913" cy="4896544"/>
          </a:xfrm>
        </p:spPr>
        <p:txBody>
          <a:bodyPr>
            <a:normAutofit/>
          </a:bodyPr>
          <a:lstStyle>
            <a:lvl1pPr>
              <a:defRPr sz="1800"/>
            </a:lvl1pPr>
            <a:lvl2pPr>
              <a:buClr>
                <a:srgbClr val="6C6F70"/>
              </a:buClr>
              <a:defRPr sz="1800"/>
            </a:lvl2pPr>
            <a:lvl3pPr>
              <a:buClr>
                <a:srgbClr val="6C6F70"/>
              </a:buClr>
              <a:defRPr sz="1800"/>
            </a:lvl3pPr>
            <a:lvl4pPr>
              <a:buClr>
                <a:srgbClr val="6C6F70"/>
              </a:buClr>
              <a:defRPr sz="1800"/>
            </a:lvl4pPr>
            <a:lvl5pPr>
              <a:buClr>
                <a:srgbClr val="6C6F70"/>
              </a:buCl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3"/>
          <p:cNvSpPr>
            <a:spLocks noGrp="1"/>
          </p:cNvSpPr>
          <p:nvPr>
            <p:ph type="body" sz="half" idx="2"/>
          </p:nvPr>
        </p:nvSpPr>
        <p:spPr>
          <a:xfrm>
            <a:off x="450630" y="1052736"/>
            <a:ext cx="3014883" cy="48965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9091127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5" name="Content Placeholder 2"/>
          <p:cNvSpPr>
            <a:spLocks noGrp="1"/>
          </p:cNvSpPr>
          <p:nvPr>
            <p:ph idx="1"/>
          </p:nvPr>
        </p:nvSpPr>
        <p:spPr>
          <a:xfrm>
            <a:off x="457200" y="1052736"/>
            <a:ext cx="5410944" cy="4885852"/>
          </a:xfrm>
        </p:spPr>
        <p:txBody>
          <a:bodyPr/>
          <a:lstStyle>
            <a:lvl1pPr>
              <a:spcBef>
                <a:spcPts val="1200"/>
              </a:spcBef>
              <a:spcAft>
                <a:spcPts val="0"/>
              </a:spcAft>
              <a:defRPr>
                <a:solidFill>
                  <a:schemeClr val="tx1"/>
                </a:solidFill>
              </a:defRPr>
            </a:lvl1pPr>
            <a:lvl2pPr>
              <a:buClr>
                <a:srgbClr val="6C6F70"/>
              </a:buClr>
              <a:defRPr>
                <a:solidFill>
                  <a:schemeClr val="tx1"/>
                </a:solidFill>
              </a:defRPr>
            </a:lvl2pPr>
            <a:lvl3pPr>
              <a:buClr>
                <a:srgbClr val="6C6F70"/>
              </a:buClr>
              <a:defRPr>
                <a:solidFill>
                  <a:schemeClr val="tx1"/>
                </a:solidFill>
              </a:defRPr>
            </a:lvl3pPr>
            <a:lvl4pPr>
              <a:buClr>
                <a:srgbClr val="6C6F70"/>
              </a:buClr>
              <a:defRPr>
                <a:solidFill>
                  <a:schemeClr val="tx1"/>
                </a:solidFill>
              </a:defRPr>
            </a:lvl4pPr>
            <a:lvl5pPr>
              <a:buClr>
                <a:srgbClr val="6C6F70"/>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Picture Placeholder 2"/>
          <p:cNvSpPr>
            <a:spLocks noGrp="1"/>
          </p:cNvSpPr>
          <p:nvPr>
            <p:ph type="pic" sz="quarter" idx="14"/>
          </p:nvPr>
        </p:nvSpPr>
        <p:spPr>
          <a:xfrm>
            <a:off x="6156177" y="1052999"/>
            <a:ext cx="2520280" cy="4896281"/>
          </a:xfrm>
        </p:spPr>
        <p:txBody>
          <a:bodyPr/>
          <a:lstStyle>
            <a:lvl1pPr marL="0" indent="0" algn="ctr">
              <a:buFontTx/>
              <a:buNone/>
              <a:defRPr/>
            </a:lvl1pPr>
          </a:lstStyle>
          <a:p>
            <a:r>
              <a:rPr lang="en-US" dirty="0" smtClean="0"/>
              <a:t>Click icon to add picture</a:t>
            </a:r>
            <a:endParaRPr lang="en-AU" dirty="0"/>
          </a:p>
        </p:txBody>
      </p:sp>
    </p:spTree>
    <p:extLst>
      <p:ext uri="{BB962C8B-B14F-4D97-AF65-F5344CB8AC3E}">
        <p14:creationId xmlns:p14="http://schemas.microsoft.com/office/powerpoint/2010/main" val="315741517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4" name="Picture Placeholder 2"/>
          <p:cNvSpPr>
            <a:spLocks noGrp="1"/>
          </p:cNvSpPr>
          <p:nvPr>
            <p:ph type="pic" idx="1"/>
          </p:nvPr>
        </p:nvSpPr>
        <p:spPr>
          <a:xfrm>
            <a:off x="4572000" y="1052736"/>
            <a:ext cx="4572000" cy="2448272"/>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5" name="Picture Placeholder 2"/>
          <p:cNvSpPr>
            <a:spLocks noGrp="1"/>
          </p:cNvSpPr>
          <p:nvPr>
            <p:ph type="pic" idx="11"/>
          </p:nvPr>
        </p:nvSpPr>
        <p:spPr>
          <a:xfrm>
            <a:off x="0" y="1052736"/>
            <a:ext cx="4572000" cy="2448272"/>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6" name="Picture Placeholder 2"/>
          <p:cNvSpPr>
            <a:spLocks noGrp="1"/>
          </p:cNvSpPr>
          <p:nvPr>
            <p:ph type="pic" idx="12"/>
          </p:nvPr>
        </p:nvSpPr>
        <p:spPr>
          <a:xfrm>
            <a:off x="4572000" y="3501008"/>
            <a:ext cx="4572000" cy="2448272"/>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7" name="Picture Placeholder 2"/>
          <p:cNvSpPr>
            <a:spLocks noGrp="1"/>
          </p:cNvSpPr>
          <p:nvPr>
            <p:ph type="pic" idx="13"/>
          </p:nvPr>
        </p:nvSpPr>
        <p:spPr>
          <a:xfrm>
            <a:off x="0" y="3501008"/>
            <a:ext cx="4572000" cy="2448272"/>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Tree>
    <p:extLst>
      <p:ext uri="{BB962C8B-B14F-4D97-AF65-F5344CB8AC3E}">
        <p14:creationId xmlns:p14="http://schemas.microsoft.com/office/powerpoint/2010/main" val="365821430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4" name="Picture Placeholder 2"/>
          <p:cNvSpPr>
            <a:spLocks noGrp="1"/>
          </p:cNvSpPr>
          <p:nvPr>
            <p:ph type="pic" idx="1"/>
          </p:nvPr>
        </p:nvSpPr>
        <p:spPr>
          <a:xfrm>
            <a:off x="4572000" y="1052736"/>
            <a:ext cx="4572000" cy="2232248"/>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5" name="Picture Placeholder 2"/>
          <p:cNvSpPr>
            <a:spLocks noGrp="1"/>
          </p:cNvSpPr>
          <p:nvPr>
            <p:ph type="pic" idx="11"/>
          </p:nvPr>
        </p:nvSpPr>
        <p:spPr>
          <a:xfrm>
            <a:off x="0" y="1052736"/>
            <a:ext cx="4572000" cy="2232248"/>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6" name="Picture Placeholder 2"/>
          <p:cNvSpPr>
            <a:spLocks noGrp="1"/>
          </p:cNvSpPr>
          <p:nvPr>
            <p:ph type="pic" idx="12"/>
          </p:nvPr>
        </p:nvSpPr>
        <p:spPr>
          <a:xfrm>
            <a:off x="4572000" y="3501008"/>
            <a:ext cx="4572000" cy="2232248"/>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7" name="Picture Placeholder 2"/>
          <p:cNvSpPr>
            <a:spLocks noGrp="1"/>
          </p:cNvSpPr>
          <p:nvPr>
            <p:ph type="pic" idx="13"/>
          </p:nvPr>
        </p:nvSpPr>
        <p:spPr>
          <a:xfrm>
            <a:off x="0" y="3501008"/>
            <a:ext cx="4572000" cy="2232248"/>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8" name="Rectangle 7"/>
          <p:cNvSpPr/>
          <p:nvPr userDrawn="1"/>
        </p:nvSpPr>
        <p:spPr bwMode="black">
          <a:xfrm>
            <a:off x="0" y="3284984"/>
            <a:ext cx="9144000"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p:cNvSpPr/>
          <p:nvPr userDrawn="1"/>
        </p:nvSpPr>
        <p:spPr bwMode="black">
          <a:xfrm>
            <a:off x="0" y="5733256"/>
            <a:ext cx="9144000"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ext Placeholder 11"/>
          <p:cNvSpPr>
            <a:spLocks noGrp="1"/>
          </p:cNvSpPr>
          <p:nvPr>
            <p:ph type="body" sz="quarter" idx="14"/>
          </p:nvPr>
        </p:nvSpPr>
        <p:spPr bwMode="white">
          <a:xfrm>
            <a:off x="476250" y="3279747"/>
            <a:ext cx="3870325" cy="215900"/>
          </a:xfrm>
          <a:prstGeom prst="rect">
            <a:avLst/>
          </a:prstGeom>
        </p:spPr>
        <p:txBody>
          <a:bodyPr lIns="0" tIns="0" rIns="0" bIns="0" anchor="ctr" anchorCtr="0"/>
          <a:lstStyle>
            <a:lvl1pPr marL="0" indent="0">
              <a:buFontTx/>
              <a:buNone/>
              <a:defRPr sz="900" baseline="0">
                <a:solidFill>
                  <a:schemeClr val="bg1"/>
                </a:solidFill>
                <a:latin typeface="Arial" pitchFamily="34" charset="0"/>
                <a:cs typeface="Arial" pitchFamily="34" charset="0"/>
              </a:defRPr>
            </a:lvl1pPr>
            <a:lvl2pPr marL="457200" indent="0">
              <a:buFontTx/>
              <a:buNone/>
              <a:defRPr sz="900" baseline="0">
                <a:solidFill>
                  <a:schemeClr val="bg1"/>
                </a:solidFill>
                <a:latin typeface="Arial" pitchFamily="34" charset="0"/>
                <a:cs typeface="Arial" pitchFamily="34" charset="0"/>
              </a:defRPr>
            </a:lvl2pPr>
            <a:lvl3pPr marL="914400" indent="0">
              <a:buFontTx/>
              <a:buNone/>
              <a:defRPr sz="900" baseline="0">
                <a:solidFill>
                  <a:schemeClr val="bg1"/>
                </a:solidFill>
                <a:latin typeface="Arial" pitchFamily="34" charset="0"/>
                <a:cs typeface="Arial" pitchFamily="34" charset="0"/>
              </a:defRPr>
            </a:lvl3pPr>
            <a:lvl4pPr marL="1371600" indent="0">
              <a:buFontTx/>
              <a:buNone/>
              <a:defRPr sz="900" baseline="0">
                <a:solidFill>
                  <a:schemeClr val="bg1"/>
                </a:solidFill>
                <a:latin typeface="Arial" pitchFamily="34" charset="0"/>
                <a:cs typeface="Arial" pitchFamily="34" charset="0"/>
              </a:defRPr>
            </a:lvl4pPr>
            <a:lvl5pPr marL="1828800" indent="0">
              <a:buFontTx/>
              <a:buNone/>
              <a:defRPr sz="900" baseline="0">
                <a:solidFill>
                  <a:schemeClr val="bg1"/>
                </a:solidFill>
                <a:latin typeface="Arial" pitchFamily="34" charset="0"/>
                <a:cs typeface="Arial" pitchFamily="34" charset="0"/>
              </a:defRPr>
            </a:lvl5pPr>
          </a:lstStyle>
          <a:p>
            <a:pPr lvl="0"/>
            <a:r>
              <a:rPr lang="en-US" dirty="0" smtClean="0"/>
              <a:t>Click to edit Master text styles</a:t>
            </a:r>
            <a:endParaRPr lang="en-AU" dirty="0"/>
          </a:p>
        </p:txBody>
      </p:sp>
      <p:sp>
        <p:nvSpPr>
          <p:cNvPr id="11" name="Text Placeholder 11"/>
          <p:cNvSpPr>
            <a:spLocks noGrp="1"/>
          </p:cNvSpPr>
          <p:nvPr>
            <p:ph type="body" sz="quarter" idx="15"/>
          </p:nvPr>
        </p:nvSpPr>
        <p:spPr bwMode="white">
          <a:xfrm>
            <a:off x="4932145" y="3284984"/>
            <a:ext cx="3870325" cy="215900"/>
          </a:xfrm>
          <a:prstGeom prst="rect">
            <a:avLst/>
          </a:prstGeom>
        </p:spPr>
        <p:txBody>
          <a:bodyPr lIns="0" tIns="0" rIns="0" bIns="0" anchor="ctr" anchorCtr="0"/>
          <a:lstStyle>
            <a:lvl1pPr marL="0" indent="0">
              <a:buFontTx/>
              <a:buNone/>
              <a:defRPr sz="900" baseline="0">
                <a:solidFill>
                  <a:schemeClr val="bg1"/>
                </a:solidFill>
                <a:latin typeface="Arial" pitchFamily="34" charset="0"/>
                <a:cs typeface="Arial" pitchFamily="34" charset="0"/>
              </a:defRPr>
            </a:lvl1pPr>
            <a:lvl2pPr marL="457200" indent="0">
              <a:buFontTx/>
              <a:buNone/>
              <a:defRPr sz="900" baseline="0">
                <a:solidFill>
                  <a:schemeClr val="bg1"/>
                </a:solidFill>
                <a:latin typeface="Arial" pitchFamily="34" charset="0"/>
                <a:cs typeface="Arial" pitchFamily="34" charset="0"/>
              </a:defRPr>
            </a:lvl2pPr>
            <a:lvl3pPr marL="914400" indent="0">
              <a:buFontTx/>
              <a:buNone/>
              <a:defRPr sz="900" baseline="0">
                <a:solidFill>
                  <a:schemeClr val="bg1"/>
                </a:solidFill>
                <a:latin typeface="Arial" pitchFamily="34" charset="0"/>
                <a:cs typeface="Arial" pitchFamily="34" charset="0"/>
              </a:defRPr>
            </a:lvl3pPr>
            <a:lvl4pPr marL="1371600" indent="0">
              <a:buFontTx/>
              <a:buNone/>
              <a:defRPr sz="900" baseline="0">
                <a:solidFill>
                  <a:schemeClr val="bg1"/>
                </a:solidFill>
                <a:latin typeface="Arial" pitchFamily="34" charset="0"/>
                <a:cs typeface="Arial" pitchFamily="34" charset="0"/>
              </a:defRPr>
            </a:lvl4pPr>
            <a:lvl5pPr marL="1828800" indent="0">
              <a:buFontTx/>
              <a:buNone/>
              <a:defRPr sz="900" baseline="0">
                <a:solidFill>
                  <a:schemeClr val="bg1"/>
                </a:solidFill>
                <a:latin typeface="Arial" pitchFamily="34" charset="0"/>
                <a:cs typeface="Arial" pitchFamily="34" charset="0"/>
              </a:defRPr>
            </a:lvl5pPr>
          </a:lstStyle>
          <a:p>
            <a:pPr lvl="0"/>
            <a:r>
              <a:rPr lang="en-US" dirty="0" smtClean="0"/>
              <a:t>Click to edit Master text styles</a:t>
            </a:r>
            <a:endParaRPr lang="en-AU" dirty="0"/>
          </a:p>
        </p:txBody>
      </p:sp>
      <p:sp>
        <p:nvSpPr>
          <p:cNvPr id="12" name="Text Placeholder 11"/>
          <p:cNvSpPr>
            <a:spLocks noGrp="1"/>
          </p:cNvSpPr>
          <p:nvPr>
            <p:ph type="body" sz="quarter" idx="16"/>
          </p:nvPr>
        </p:nvSpPr>
        <p:spPr bwMode="white">
          <a:xfrm>
            <a:off x="476250" y="5728019"/>
            <a:ext cx="3870325" cy="215900"/>
          </a:xfrm>
          <a:prstGeom prst="rect">
            <a:avLst/>
          </a:prstGeom>
        </p:spPr>
        <p:txBody>
          <a:bodyPr lIns="0" tIns="0" rIns="0" bIns="0" anchor="ctr" anchorCtr="0"/>
          <a:lstStyle>
            <a:lvl1pPr marL="0" indent="0">
              <a:buFontTx/>
              <a:buNone/>
              <a:defRPr sz="900" baseline="0">
                <a:solidFill>
                  <a:schemeClr val="bg1"/>
                </a:solidFill>
                <a:latin typeface="Arial" pitchFamily="34" charset="0"/>
                <a:cs typeface="Arial" pitchFamily="34" charset="0"/>
              </a:defRPr>
            </a:lvl1pPr>
            <a:lvl2pPr marL="457200" indent="0">
              <a:buFontTx/>
              <a:buNone/>
              <a:defRPr sz="900" baseline="0">
                <a:solidFill>
                  <a:schemeClr val="bg1"/>
                </a:solidFill>
                <a:latin typeface="Arial" pitchFamily="34" charset="0"/>
                <a:cs typeface="Arial" pitchFamily="34" charset="0"/>
              </a:defRPr>
            </a:lvl2pPr>
            <a:lvl3pPr marL="914400" indent="0">
              <a:buFontTx/>
              <a:buNone/>
              <a:defRPr sz="900" baseline="0">
                <a:solidFill>
                  <a:schemeClr val="bg1"/>
                </a:solidFill>
                <a:latin typeface="Arial" pitchFamily="34" charset="0"/>
                <a:cs typeface="Arial" pitchFamily="34" charset="0"/>
              </a:defRPr>
            </a:lvl3pPr>
            <a:lvl4pPr marL="1371600" indent="0">
              <a:buFontTx/>
              <a:buNone/>
              <a:defRPr sz="900" baseline="0">
                <a:solidFill>
                  <a:schemeClr val="bg1"/>
                </a:solidFill>
                <a:latin typeface="Arial" pitchFamily="34" charset="0"/>
                <a:cs typeface="Arial" pitchFamily="34" charset="0"/>
              </a:defRPr>
            </a:lvl4pPr>
            <a:lvl5pPr marL="1828800" indent="0">
              <a:buFontTx/>
              <a:buNone/>
              <a:defRPr sz="900" baseline="0">
                <a:solidFill>
                  <a:schemeClr val="bg1"/>
                </a:solidFill>
                <a:latin typeface="Arial" pitchFamily="34" charset="0"/>
                <a:cs typeface="Arial" pitchFamily="34" charset="0"/>
              </a:defRPr>
            </a:lvl5pPr>
          </a:lstStyle>
          <a:p>
            <a:pPr lvl="0"/>
            <a:r>
              <a:rPr lang="en-US" dirty="0" smtClean="0"/>
              <a:t>Click to edit Master text styles</a:t>
            </a:r>
            <a:endParaRPr lang="en-AU" dirty="0"/>
          </a:p>
        </p:txBody>
      </p:sp>
      <p:sp>
        <p:nvSpPr>
          <p:cNvPr id="13" name="Text Placeholder 11"/>
          <p:cNvSpPr>
            <a:spLocks noGrp="1"/>
          </p:cNvSpPr>
          <p:nvPr>
            <p:ph type="body" sz="quarter" idx="17"/>
          </p:nvPr>
        </p:nvSpPr>
        <p:spPr bwMode="white">
          <a:xfrm>
            <a:off x="4932145" y="5733256"/>
            <a:ext cx="3870325" cy="215900"/>
          </a:xfrm>
          <a:prstGeom prst="rect">
            <a:avLst/>
          </a:prstGeom>
        </p:spPr>
        <p:txBody>
          <a:bodyPr lIns="0" tIns="0" rIns="0" bIns="0" anchor="ctr" anchorCtr="0"/>
          <a:lstStyle>
            <a:lvl1pPr marL="0" indent="0">
              <a:buFontTx/>
              <a:buNone/>
              <a:defRPr sz="900" baseline="0">
                <a:solidFill>
                  <a:schemeClr val="bg1"/>
                </a:solidFill>
                <a:latin typeface="Arial" pitchFamily="34" charset="0"/>
                <a:cs typeface="Arial" pitchFamily="34" charset="0"/>
              </a:defRPr>
            </a:lvl1pPr>
            <a:lvl2pPr marL="457200" indent="0">
              <a:buFontTx/>
              <a:buNone/>
              <a:defRPr sz="900" baseline="0">
                <a:solidFill>
                  <a:schemeClr val="bg1"/>
                </a:solidFill>
                <a:latin typeface="Arial" pitchFamily="34" charset="0"/>
                <a:cs typeface="Arial" pitchFamily="34" charset="0"/>
              </a:defRPr>
            </a:lvl2pPr>
            <a:lvl3pPr marL="914400" indent="0">
              <a:buFontTx/>
              <a:buNone/>
              <a:defRPr sz="900" baseline="0">
                <a:solidFill>
                  <a:schemeClr val="bg1"/>
                </a:solidFill>
                <a:latin typeface="Arial" pitchFamily="34" charset="0"/>
                <a:cs typeface="Arial" pitchFamily="34" charset="0"/>
              </a:defRPr>
            </a:lvl3pPr>
            <a:lvl4pPr marL="1371600" indent="0">
              <a:buFontTx/>
              <a:buNone/>
              <a:defRPr sz="900" baseline="0">
                <a:solidFill>
                  <a:schemeClr val="bg1"/>
                </a:solidFill>
                <a:latin typeface="Arial" pitchFamily="34" charset="0"/>
                <a:cs typeface="Arial" pitchFamily="34" charset="0"/>
              </a:defRPr>
            </a:lvl4pPr>
            <a:lvl5pPr marL="1828800" indent="0">
              <a:buFontTx/>
              <a:buNone/>
              <a:defRPr sz="900" baseline="0">
                <a:solidFill>
                  <a:schemeClr val="bg1"/>
                </a:solidFill>
                <a:latin typeface="Arial" pitchFamily="34" charset="0"/>
                <a:cs typeface="Arial" pitchFamily="34" charset="0"/>
              </a:defRPr>
            </a:lvl5pPr>
          </a:lstStyle>
          <a:p>
            <a:pPr lvl="0"/>
            <a:r>
              <a:rPr lang="en-US" dirty="0" smtClean="0"/>
              <a:t>Click to edit Master text styles</a:t>
            </a:r>
            <a:endParaRPr lang="en-AU" dirty="0"/>
          </a:p>
        </p:txBody>
      </p:sp>
    </p:spTree>
    <p:extLst>
      <p:ext uri="{BB962C8B-B14F-4D97-AF65-F5344CB8AC3E}">
        <p14:creationId xmlns:p14="http://schemas.microsoft.com/office/powerpoint/2010/main" val="121120014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258964"/>
            <a:ext cx="8227881" cy="568800"/>
          </a:xfrm>
          <a:prstGeom prst="rect">
            <a:avLst/>
          </a:prstGeom>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4" name="Picture Placeholder 2"/>
          <p:cNvSpPr>
            <a:spLocks noGrp="1"/>
          </p:cNvSpPr>
          <p:nvPr>
            <p:ph type="pic" idx="1"/>
          </p:nvPr>
        </p:nvSpPr>
        <p:spPr>
          <a:xfrm>
            <a:off x="0" y="1052736"/>
            <a:ext cx="9144000" cy="4896544"/>
          </a:xfrm>
          <a:prstGeom prst="rect">
            <a:avLst/>
          </a:prstGeom>
        </p:spPr>
        <p:txBody>
          <a:bodyPr/>
          <a:lstStyle>
            <a:lvl1pPr marL="0" indent="0" algn="ctr">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Tree>
    <p:extLst>
      <p:ext uri="{BB962C8B-B14F-4D97-AF65-F5344CB8AC3E}">
        <p14:creationId xmlns:p14="http://schemas.microsoft.com/office/powerpoint/2010/main" val="11568921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3" name="Rectangle 2"/>
          <p:cNvSpPr/>
          <p:nvPr userDrawn="1"/>
        </p:nvSpPr>
        <p:spPr bwMode="black">
          <a:xfrm>
            <a:off x="0" y="4797152"/>
            <a:ext cx="9144000" cy="2060848"/>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Picture Placeholder 4"/>
          <p:cNvSpPr>
            <a:spLocks noGrp="1"/>
          </p:cNvSpPr>
          <p:nvPr>
            <p:ph type="pic" sz="quarter" idx="10" hasCustomPrompt="1"/>
          </p:nvPr>
        </p:nvSpPr>
        <p:spPr>
          <a:xfrm>
            <a:off x="0" y="0"/>
            <a:ext cx="9144000" cy="4797425"/>
          </a:xfrm>
          <a:prstGeom prst="rect">
            <a:avLst/>
          </a:prstGeom>
        </p:spPr>
        <p:txBody>
          <a:bodyPr anchor="t" anchorCtr="1"/>
          <a:lstStyle>
            <a:lvl1pPr marL="0" indent="0" algn="ctr">
              <a:buFontTx/>
              <a:buNone/>
              <a:defRPr/>
            </a:lvl1pPr>
          </a:lstStyle>
          <a:p>
            <a:r>
              <a:rPr lang="en-AU" dirty="0" smtClean="0"/>
              <a:t>Click icon to add picture. For image options refer to the PowerPoint guidelines on JacobsConnect.</a:t>
            </a:r>
            <a:endParaRPr lang="en-AU" dirty="0"/>
          </a:p>
        </p:txBody>
      </p:sp>
      <p:sp>
        <p:nvSpPr>
          <p:cNvPr id="5" name="Title 1"/>
          <p:cNvSpPr>
            <a:spLocks noGrp="1"/>
          </p:cNvSpPr>
          <p:nvPr>
            <p:ph type="ctrTitle"/>
          </p:nvPr>
        </p:nvSpPr>
        <p:spPr bwMode="white">
          <a:xfrm>
            <a:off x="546376" y="5085184"/>
            <a:ext cx="7772400" cy="432047"/>
          </a:xfrm>
          <a:prstGeom prst="rect">
            <a:avLst/>
          </a:prstGeom>
        </p:spPr>
        <p:txBody>
          <a:bodyPr lIns="0" tIns="0" rIns="0" bIns="0"/>
          <a:lstStyle>
            <a:lvl1pPr algn="r">
              <a:defRPr sz="2400" b="1">
                <a:solidFill>
                  <a:schemeClr val="bg1"/>
                </a:solidFill>
                <a:latin typeface="Arial" pitchFamily="34" charset="0"/>
                <a:cs typeface="Arial" pitchFamily="34" charset="0"/>
              </a:defRPr>
            </a:lvl1pPr>
          </a:lstStyle>
          <a:p>
            <a:r>
              <a:rPr lang="en-US" smtClean="0"/>
              <a:t>Click to edit Master title style</a:t>
            </a:r>
            <a:endParaRPr lang="en-AU" dirty="0"/>
          </a:p>
        </p:txBody>
      </p:sp>
      <p:sp>
        <p:nvSpPr>
          <p:cNvPr id="6" name="Subtitle 2"/>
          <p:cNvSpPr>
            <a:spLocks noGrp="1"/>
          </p:cNvSpPr>
          <p:nvPr>
            <p:ph type="subTitle" idx="1"/>
          </p:nvPr>
        </p:nvSpPr>
        <p:spPr bwMode="gray">
          <a:xfrm>
            <a:off x="546376" y="5589240"/>
            <a:ext cx="7768952" cy="288032"/>
          </a:xfrm>
          <a:prstGeom prst="rect">
            <a:avLst/>
          </a:prstGeom>
        </p:spPr>
        <p:txBody>
          <a:bodyPr lIns="0" tIns="0" rIns="0" bIns="0"/>
          <a:lstStyle>
            <a:lvl1pPr marL="0" indent="0" algn="r">
              <a:buNone/>
              <a:defRPr sz="1600" b="1" cap="none" baseline="0">
                <a:solidFill>
                  <a:srgbClr val="B3B3B3"/>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pic>
        <p:nvPicPr>
          <p:cNvPr id="7" name="JACOBS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589426" y="6159265"/>
            <a:ext cx="1745454" cy="288000"/>
          </a:xfrm>
          <a:prstGeom prst="rect">
            <a:avLst/>
          </a:prstGeom>
          <a:noFill/>
          <a:extLst>
            <a:ext uri="{909E8E84-426E-40DD-AFC4-6F175D3DCCD1}">
              <a14:hiddenFill xmlns:a14="http://schemas.microsoft.com/office/drawing/2010/main">
                <a:solidFill>
                  <a:srgbClr val="FFFFFF"/>
                </a:solidFill>
              </a14:hiddenFill>
            </a:ext>
          </a:extLst>
        </p:spPr>
      </p:pic>
      <p:pic>
        <p:nvPicPr>
          <p:cNvPr id="8" name="SKMJACOBSLOGO" hidden="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792830" y="6159265"/>
            <a:ext cx="2520279" cy="306393"/>
          </a:xfrm>
          <a:prstGeom prst="rect">
            <a:avLst/>
          </a:prstGeom>
          <a:noFill/>
          <a:extLst>
            <a:ext uri="{909E8E84-426E-40DD-AFC4-6F175D3DCCD1}">
              <a14:hiddenFill xmlns:a14="http://schemas.microsoft.com/office/drawing/2010/main">
                <a:solidFill>
                  <a:srgbClr val="FFFFFF"/>
                </a:solidFill>
              </a14:hiddenFill>
            </a:ext>
          </a:extLst>
        </p:spPr>
      </p:pic>
      <p:pic>
        <p:nvPicPr>
          <p:cNvPr id="9" name="JACOBSZATELOGO"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10831" y="6164644"/>
            <a:ext cx="3224049" cy="282621"/>
          </a:xfrm>
          <a:prstGeom prst="rect">
            <a:avLst/>
          </a:prstGeom>
        </p:spPr>
      </p:pic>
      <p:pic>
        <p:nvPicPr>
          <p:cNvPr id="10" name="JACOBSMATASISLOGO"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95164" y="6193476"/>
            <a:ext cx="2736304" cy="253789"/>
          </a:xfrm>
          <a:prstGeom prst="rect">
            <a:avLst/>
          </a:prstGeom>
        </p:spPr>
      </p:pic>
      <p:pic>
        <p:nvPicPr>
          <p:cNvPr id="11" name="Picture 10" descr="JACOBSGUIMARLOGO" hidden="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68268" y="6171016"/>
            <a:ext cx="2340869" cy="210312"/>
          </a:xfrm>
          <a:prstGeom prst="rect">
            <a:avLst/>
          </a:prstGeom>
        </p:spPr>
      </p:pic>
      <p:pic>
        <p:nvPicPr>
          <p:cNvPr id="12" name="JACOBSLOGO" descr="JFSLLOGO" hidden="1"/>
          <p:cNvPicPr>
            <a:picLocks noChangeAspect="1" noChangeArrowheads="1"/>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7092280" y="6159265"/>
            <a:ext cx="1222465" cy="28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4356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4" name="Picture Placeholder 2"/>
          <p:cNvSpPr>
            <a:spLocks noGrp="1"/>
          </p:cNvSpPr>
          <p:nvPr>
            <p:ph type="pic" idx="1"/>
          </p:nvPr>
        </p:nvSpPr>
        <p:spPr>
          <a:xfrm>
            <a:off x="0" y="0"/>
            <a:ext cx="9144000" cy="6858000"/>
          </a:xfrm>
          <a:prstGeom prst="rect">
            <a:avLst/>
          </a:prstGeom>
        </p:spPr>
        <p:txBody>
          <a:bodyPr/>
          <a:lstStyle>
            <a:lvl1pPr marL="0" indent="0" algn="ctr">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Tree>
    <p:extLst>
      <p:ext uri="{BB962C8B-B14F-4D97-AF65-F5344CB8AC3E}">
        <p14:creationId xmlns:p14="http://schemas.microsoft.com/office/powerpoint/2010/main" val="292955147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Map">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951" y="1521678"/>
            <a:ext cx="7666097" cy="3814643"/>
          </a:xfrm>
          <a:prstGeom prst="rect">
            <a:avLst/>
          </a:prstGeom>
        </p:spPr>
      </p:pic>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170740787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andard Disclaim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4" name="TextBox 3"/>
          <p:cNvSpPr txBox="1"/>
          <p:nvPr userDrawn="1"/>
        </p:nvSpPr>
        <p:spPr>
          <a:xfrm>
            <a:off x="485546" y="1064362"/>
            <a:ext cx="8190910" cy="3693319"/>
          </a:xfrm>
          <a:prstGeom prst="rect">
            <a:avLst/>
          </a:prstGeom>
          <a:noFill/>
        </p:spPr>
        <p:txBody>
          <a:bodyPr wrap="square" lIns="0" tIns="0" rIns="0" bIns="0" rtlCol="0">
            <a:spAutoFit/>
          </a:bodyPr>
          <a:lstStyle/>
          <a:p>
            <a:pPr lvl="0">
              <a:spcBef>
                <a:spcPts val="1200"/>
              </a:spcBef>
              <a:spcAft>
                <a:spcPts val="0"/>
              </a:spcAft>
            </a:pPr>
            <a:r>
              <a:rPr lang="en-AU" sz="2000" b="1" dirty="0" smtClean="0">
                <a:solidFill>
                  <a:schemeClr val="bg1"/>
                </a:solidFill>
                <a:latin typeface="Arial" panose="020B0604020202020204" pitchFamily="34" charset="0"/>
                <a:cs typeface="Arial" panose="020B0604020202020204" pitchFamily="34" charset="0"/>
              </a:rPr>
              <a:t>Important</a:t>
            </a:r>
          </a:p>
          <a:p>
            <a:pPr lvl="0">
              <a:spcBef>
                <a:spcPts val="1200"/>
              </a:spcBef>
              <a:spcAft>
                <a:spcPts val="0"/>
              </a:spcAft>
            </a:pPr>
            <a:r>
              <a:rPr lang="en-AU" sz="2000" dirty="0" smtClean="0">
                <a:solidFill>
                  <a:schemeClr val="bg1"/>
                </a:solidFill>
                <a:latin typeface="Arial" panose="020B0604020202020204" pitchFamily="34" charset="0"/>
                <a:cs typeface="Arial" panose="020B0604020202020204" pitchFamily="34" charset="0"/>
              </a:rPr>
              <a:t>The material in this presentation has been prepared by Jacobs</a:t>
            </a:r>
            <a:r>
              <a:rPr lang="en-AU" sz="2000" baseline="30000" dirty="0" smtClean="0">
                <a:solidFill>
                  <a:schemeClr val="bg1"/>
                </a:solidFill>
                <a:latin typeface="Arial" panose="020B0604020202020204" pitchFamily="34" charset="0"/>
                <a:cs typeface="Arial" panose="020B0604020202020204" pitchFamily="34" charset="0"/>
              </a:rPr>
              <a:t>®</a:t>
            </a:r>
            <a:r>
              <a:rPr lang="en-AU" sz="2000" dirty="0" smtClean="0">
                <a:solidFill>
                  <a:schemeClr val="bg1"/>
                </a:solidFill>
                <a:latin typeface="Arial" panose="020B0604020202020204" pitchFamily="34" charset="0"/>
                <a:cs typeface="Arial" panose="020B0604020202020204" pitchFamily="34" charset="0"/>
              </a:rPr>
              <a:t>.</a:t>
            </a:r>
          </a:p>
          <a:p>
            <a:pPr lvl="0">
              <a:spcBef>
                <a:spcPts val="1200"/>
              </a:spcBef>
              <a:spcAft>
                <a:spcPts val="0"/>
              </a:spcAft>
            </a:pPr>
            <a:r>
              <a:rPr lang="en-AU" sz="2000" dirty="0" smtClean="0">
                <a:solidFill>
                  <a:schemeClr val="bg1"/>
                </a:solidFill>
                <a:latin typeface="Arial" panose="020B0604020202020204" pitchFamily="34" charset="0"/>
                <a:cs typeface="Arial" panose="020B0604020202020204" pitchFamily="34" charset="0"/>
              </a:rPr>
              <a:t>Copyright and other intellectual property rights in this presentation </a:t>
            </a:r>
            <a:br>
              <a:rPr lang="en-AU" sz="2000" dirty="0" smtClean="0">
                <a:solidFill>
                  <a:schemeClr val="bg1"/>
                </a:solidFill>
                <a:latin typeface="Arial" panose="020B0604020202020204" pitchFamily="34" charset="0"/>
                <a:cs typeface="Arial" panose="020B0604020202020204" pitchFamily="34" charset="0"/>
              </a:rPr>
            </a:br>
            <a:r>
              <a:rPr lang="en-AU" sz="2000" dirty="0" smtClean="0">
                <a:solidFill>
                  <a:schemeClr val="bg1"/>
                </a:solidFill>
                <a:latin typeface="Arial" panose="020B0604020202020204" pitchFamily="34" charset="0"/>
                <a:cs typeface="Arial" panose="020B0604020202020204" pitchFamily="34" charset="0"/>
              </a:rPr>
              <a:t>vest exclusively with Jacobs. Apart from any use permitted under applicable copyright legislation, no part of this work may in any form or by any means (electronic, graphic, mechanical, photocopying, recording or otherwise) be reproduced, copied, stored in a retrieval system or transmitted without prior written permission.</a:t>
            </a:r>
          </a:p>
          <a:p>
            <a:pPr lvl="0">
              <a:spcBef>
                <a:spcPts val="1200"/>
              </a:spcBef>
              <a:spcAft>
                <a:spcPts val="0"/>
              </a:spcAft>
            </a:pPr>
            <a:r>
              <a:rPr lang="en-AU" sz="2000" dirty="0" smtClean="0">
                <a:solidFill>
                  <a:schemeClr val="bg1"/>
                </a:solidFill>
                <a:latin typeface="Arial" panose="020B0604020202020204" pitchFamily="34" charset="0"/>
                <a:cs typeface="Arial" panose="020B0604020202020204" pitchFamily="34" charset="0"/>
              </a:rPr>
              <a:t>Jacobs is a trademark of Jacobs Engineering Group Inc.</a:t>
            </a:r>
          </a:p>
          <a:p>
            <a:pPr lvl="0">
              <a:spcBef>
                <a:spcPts val="1200"/>
              </a:spcBef>
              <a:spcAft>
                <a:spcPts val="0"/>
              </a:spcAft>
            </a:pPr>
            <a:r>
              <a:rPr lang="en-AU" sz="2000" dirty="0" smtClean="0">
                <a:solidFill>
                  <a:schemeClr val="bg1"/>
                </a:solidFill>
                <a:latin typeface="Arial" panose="020B0604020202020204" pitchFamily="34" charset="0"/>
                <a:cs typeface="Arial" panose="020B0604020202020204" pitchFamily="34" charset="0"/>
              </a:rPr>
              <a:t> 2015</a:t>
            </a:r>
            <a:r>
              <a:rPr lang="en-AU" sz="2000" baseline="0" dirty="0" smtClean="0">
                <a:solidFill>
                  <a:schemeClr val="bg1"/>
                </a:solidFill>
                <a:latin typeface="Arial" panose="020B0604020202020204" pitchFamily="34" charset="0"/>
                <a:cs typeface="Arial" panose="020B0604020202020204" pitchFamily="34" charset="0"/>
              </a:rPr>
              <a:t>            2015 </a:t>
            </a:r>
            <a:r>
              <a:rPr lang="en-AU" sz="2000" dirty="0" smtClean="0">
                <a:solidFill>
                  <a:schemeClr val="bg1"/>
                </a:solidFill>
                <a:latin typeface="Arial" panose="020B0604020202020204" pitchFamily="34" charset="0"/>
                <a:cs typeface="Arial" panose="020B0604020202020204" pitchFamily="34" charset="0"/>
              </a:rPr>
              <a:t>Jacobs Engineering Group Inc. All rights reserved.</a:t>
            </a:r>
          </a:p>
        </p:txBody>
      </p:sp>
      <p:sp>
        <p:nvSpPr>
          <p:cNvPr id="5" name="TextBox 4"/>
          <p:cNvSpPr txBox="1"/>
          <p:nvPr userDrawn="1"/>
        </p:nvSpPr>
        <p:spPr>
          <a:xfrm>
            <a:off x="467544" y="289301"/>
            <a:ext cx="8229600" cy="492443"/>
          </a:xfrm>
          <a:prstGeom prst="rect">
            <a:avLst/>
          </a:prstGeom>
          <a:noFill/>
        </p:spPr>
        <p:txBody>
          <a:bodyPr wrap="square" lIns="0" tIns="0" rIns="0" bIns="0" rtlCol="0" anchor="ctr">
            <a:spAutoFit/>
          </a:bodyPr>
          <a:lstStyle/>
          <a:p>
            <a:r>
              <a:rPr lang="en-AU" sz="3200" b="1" baseline="0" dirty="0" smtClean="0">
                <a:solidFill>
                  <a:schemeClr val="bg1"/>
                </a:solidFill>
                <a:latin typeface="Arial" panose="020B0604020202020204" pitchFamily="34" charset="0"/>
                <a:cs typeface="Arial" panose="020B0604020202020204" pitchFamily="34" charset="0"/>
              </a:rPr>
              <a:t>Disclaimer</a:t>
            </a:r>
            <a:endParaRPr lang="en-AU" sz="3200" b="1" dirty="0">
              <a:solidFill>
                <a:schemeClr val="bg1"/>
              </a:solidFill>
              <a:latin typeface="Arial" panose="020B0604020202020204" pitchFamily="34" charset="0"/>
              <a:cs typeface="Arial" panose="020B0604020202020204" pitchFamily="34" charset="0"/>
            </a:endParaRPr>
          </a:p>
        </p:txBody>
      </p:sp>
      <p:sp>
        <p:nvSpPr>
          <p:cNvPr id="6" name="TextBox 5"/>
          <p:cNvSpPr txBox="1"/>
          <p:nvPr userDrawn="1"/>
        </p:nvSpPr>
        <p:spPr>
          <a:xfrm>
            <a:off x="441600" y="4365104"/>
            <a:ext cx="1466104" cy="400110"/>
          </a:xfrm>
          <a:prstGeom prst="rect">
            <a:avLst/>
          </a:prstGeom>
          <a:solidFill>
            <a:srgbClr val="00338D"/>
          </a:solidFill>
        </p:spPr>
        <p:txBody>
          <a:bodyPr wrap="square" lIns="90000" rIns="0" rtlCol="0">
            <a:spAutoFit/>
          </a:bodyPr>
          <a:lstStyle/>
          <a:p>
            <a:r>
              <a:rPr lang="en-AU" sz="2000" dirty="0" smtClean="0">
                <a:solidFill>
                  <a:schemeClr val="bg1"/>
                </a:solidFill>
                <a:latin typeface="Arial" panose="020B0604020202020204" pitchFamily="34" charset="0"/>
                <a:cs typeface="Arial" panose="020B0604020202020204" pitchFamily="34" charset="0"/>
              </a:rPr>
              <a:t>© Copyright </a:t>
            </a:r>
            <a:endParaRPr lang="en-AU" sz="2000" dirty="0"/>
          </a:p>
        </p:txBody>
      </p:sp>
    </p:spTree>
    <p:extLst>
      <p:ext uri="{BB962C8B-B14F-4D97-AF65-F5344CB8AC3E}">
        <p14:creationId xmlns:p14="http://schemas.microsoft.com/office/powerpoint/2010/main" val="319018496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rward-Looking Disclaim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4" name="TextBox 3"/>
          <p:cNvSpPr txBox="1"/>
          <p:nvPr userDrawn="1"/>
        </p:nvSpPr>
        <p:spPr>
          <a:xfrm>
            <a:off x="485546" y="1064362"/>
            <a:ext cx="8190910" cy="4578176"/>
          </a:xfrm>
          <a:prstGeom prst="rect">
            <a:avLst/>
          </a:prstGeom>
          <a:noFill/>
        </p:spPr>
        <p:txBody>
          <a:bodyPr wrap="square" lIns="0" tIns="0" rIns="0" bIns="0" rtlCol="0">
            <a:spAutoFit/>
          </a:bodyPr>
          <a:lstStyle/>
          <a:p>
            <a:pPr lvl="0">
              <a:spcAft>
                <a:spcPts val="600"/>
              </a:spcAft>
            </a:pPr>
            <a:r>
              <a:rPr lang="en-AU" sz="1750" dirty="0" smtClean="0">
                <a:solidFill>
                  <a:schemeClr val="bg1"/>
                </a:solidFill>
                <a:latin typeface="Arial" panose="020B0604020202020204" pitchFamily="34" charset="0"/>
                <a:cs typeface="Arial" panose="020B0604020202020204" pitchFamily="34" charset="0"/>
              </a:rPr>
              <a:t>Statements included in this presentation that are not based on historical facts </a:t>
            </a:r>
            <a:br>
              <a:rPr lang="en-AU" sz="1750" dirty="0" smtClean="0">
                <a:solidFill>
                  <a:schemeClr val="bg1"/>
                </a:solidFill>
                <a:latin typeface="Arial" panose="020B0604020202020204" pitchFamily="34" charset="0"/>
                <a:cs typeface="Arial" panose="020B0604020202020204" pitchFamily="34" charset="0"/>
              </a:rPr>
            </a:br>
            <a:r>
              <a:rPr lang="en-AU" sz="1750" dirty="0" smtClean="0">
                <a:solidFill>
                  <a:schemeClr val="bg1"/>
                </a:solidFill>
                <a:latin typeface="Arial" panose="020B0604020202020204" pitchFamily="34" charset="0"/>
                <a:cs typeface="Arial" panose="020B0604020202020204" pitchFamily="34" charset="0"/>
              </a:rPr>
              <a:t>are forward-looking statements. Although such statements are based on management’s current estimates and expectations, and currently available competitive, financial and economic data, forward-looking statements are inherently uncertain and you should not place undue reliance on such statements as actual results may differ materially. We caution the reader that there are a variety of risks, uncertainties and other factors that could cause actual results to differ materially from what is contained, projected or implied by our forward-looking statements. For a description of some of the risks, uncertainties and other factors that may occur that could cause actual results to differ from our forward-looking statements see our Annual Report on Form 10-K for the period ended September 26, 2014, and in particular the discussions contained in Item 1 – Business, </a:t>
            </a:r>
            <a:br>
              <a:rPr lang="en-AU" sz="1750" dirty="0" smtClean="0">
                <a:solidFill>
                  <a:schemeClr val="bg1"/>
                </a:solidFill>
                <a:latin typeface="Arial" panose="020B0604020202020204" pitchFamily="34" charset="0"/>
                <a:cs typeface="Arial" panose="020B0604020202020204" pitchFamily="34" charset="0"/>
              </a:rPr>
            </a:br>
            <a:r>
              <a:rPr lang="en-AU" sz="1750" dirty="0" smtClean="0">
                <a:solidFill>
                  <a:schemeClr val="bg1"/>
                </a:solidFill>
                <a:latin typeface="Arial" panose="020B0604020202020204" pitchFamily="34" charset="0"/>
                <a:cs typeface="Arial" panose="020B0604020202020204" pitchFamily="34" charset="0"/>
              </a:rPr>
              <a:t>Item 1A - Risk Factors, Item 3 – Legal Proceedings, and Item 7 – Management’s Discussion and Analysis of Financial Condition and Results of Operations, as </a:t>
            </a:r>
            <a:br>
              <a:rPr lang="en-AU" sz="1750" dirty="0" smtClean="0">
                <a:solidFill>
                  <a:schemeClr val="bg1"/>
                </a:solidFill>
                <a:latin typeface="Arial" panose="020B0604020202020204" pitchFamily="34" charset="0"/>
                <a:cs typeface="Arial" panose="020B0604020202020204" pitchFamily="34" charset="0"/>
              </a:rPr>
            </a:br>
            <a:r>
              <a:rPr lang="en-AU" sz="1750" dirty="0" smtClean="0">
                <a:solidFill>
                  <a:schemeClr val="bg1"/>
                </a:solidFill>
                <a:latin typeface="Arial" panose="020B0604020202020204" pitchFamily="34" charset="0"/>
                <a:cs typeface="Arial" panose="020B0604020202020204" pitchFamily="34" charset="0"/>
              </a:rPr>
              <a:t>well as the Company’s other filings with the Securities and Exchange Commission. </a:t>
            </a:r>
            <a:br>
              <a:rPr lang="en-AU" sz="1750" dirty="0" smtClean="0">
                <a:solidFill>
                  <a:schemeClr val="bg1"/>
                </a:solidFill>
                <a:latin typeface="Arial" panose="020B0604020202020204" pitchFamily="34" charset="0"/>
                <a:cs typeface="Arial" panose="020B0604020202020204" pitchFamily="34" charset="0"/>
              </a:rPr>
            </a:br>
            <a:r>
              <a:rPr lang="en-AU" sz="1750" dirty="0" smtClean="0">
                <a:solidFill>
                  <a:schemeClr val="bg1"/>
                </a:solidFill>
                <a:latin typeface="Arial" panose="020B0604020202020204" pitchFamily="34" charset="0"/>
                <a:cs typeface="Arial" panose="020B0604020202020204" pitchFamily="34" charset="0"/>
              </a:rPr>
              <a:t>We also caution the readers of this presentation that we do not undertake to update any forward-looking statements made herein.</a:t>
            </a:r>
            <a:endParaRPr lang="en-AU" sz="1750" kern="1200" dirty="0">
              <a:solidFill>
                <a:schemeClr val="bg1"/>
              </a:solidFill>
              <a:effectLst/>
              <a:latin typeface="Arial" panose="020B0604020202020204" pitchFamily="34" charset="0"/>
              <a:ea typeface="+mn-ea"/>
              <a:cs typeface="Arial" panose="020B0604020202020204" pitchFamily="34" charset="0"/>
            </a:endParaRPr>
          </a:p>
        </p:txBody>
      </p:sp>
      <p:sp>
        <p:nvSpPr>
          <p:cNvPr id="5" name="TextBox 4"/>
          <p:cNvSpPr txBox="1"/>
          <p:nvPr userDrawn="1"/>
        </p:nvSpPr>
        <p:spPr>
          <a:xfrm>
            <a:off x="467544" y="289301"/>
            <a:ext cx="8229600" cy="492443"/>
          </a:xfrm>
          <a:prstGeom prst="rect">
            <a:avLst/>
          </a:prstGeom>
          <a:noFill/>
        </p:spPr>
        <p:txBody>
          <a:bodyPr wrap="square" lIns="0" tIns="0" rIns="0" bIns="0" rtlCol="0" anchor="ctr">
            <a:spAutoFit/>
          </a:bodyPr>
          <a:lstStyle/>
          <a:p>
            <a:r>
              <a:rPr lang="en-AU" sz="3200" b="1" dirty="0" smtClean="0">
                <a:solidFill>
                  <a:schemeClr val="bg1"/>
                </a:solidFill>
                <a:latin typeface="Arial" panose="020B0604020202020204" pitchFamily="34" charset="0"/>
                <a:cs typeface="Arial" panose="020B0604020202020204" pitchFamily="34" charset="0"/>
              </a:rPr>
              <a:t>Forward-Looking</a:t>
            </a:r>
            <a:r>
              <a:rPr lang="en-AU" sz="3200" b="1" baseline="0" dirty="0" smtClean="0">
                <a:solidFill>
                  <a:schemeClr val="bg1"/>
                </a:solidFill>
                <a:latin typeface="Arial" panose="020B0604020202020204" pitchFamily="34" charset="0"/>
                <a:cs typeface="Arial" panose="020B0604020202020204" pitchFamily="34" charset="0"/>
              </a:rPr>
              <a:t> Statement Disclaimer</a:t>
            </a:r>
            <a:endParaRPr lang="en-AU"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45554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37" name="Rectangle 36"/>
          <p:cNvSpPr/>
          <p:nvPr userDrawn="1"/>
        </p:nvSpPr>
        <p:spPr bwMode="black">
          <a:xfrm>
            <a:off x="0" y="0"/>
            <a:ext cx="9144000" cy="908720"/>
          </a:xfrm>
          <a:prstGeom prst="rect">
            <a:avLst/>
          </a:prstGeom>
          <a:solidFill>
            <a:srgbClr val="597A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Rectangle 19"/>
          <p:cNvSpPr/>
          <p:nvPr userDrawn="1"/>
        </p:nvSpPr>
        <p:spPr>
          <a:xfrm>
            <a:off x="838218" y="1435957"/>
            <a:ext cx="6048672" cy="261610"/>
          </a:xfrm>
          <a:prstGeom prst="rect">
            <a:avLst/>
          </a:prstGeom>
        </p:spPr>
        <p:txBody>
          <a:bodyPr wrap="square" lIns="0" tIns="0" rIns="0" anchor="ctr">
            <a:spAutoFit/>
          </a:bodyPr>
          <a:lstStyle/>
          <a:p>
            <a:pPr lvl="0"/>
            <a:r>
              <a:rPr lang="en-AU" sz="1400" b="1" dirty="0" smtClean="0">
                <a:solidFill>
                  <a:srgbClr val="961334"/>
                </a:solidFill>
              </a:rPr>
              <a:t>** Delete this slide before finalising your presentation **</a:t>
            </a:r>
          </a:p>
        </p:txBody>
      </p:sp>
      <p:sp>
        <p:nvSpPr>
          <p:cNvPr id="21" name="TextBox 20"/>
          <p:cNvSpPr txBox="1"/>
          <p:nvPr userDrawn="1"/>
        </p:nvSpPr>
        <p:spPr>
          <a:xfrm>
            <a:off x="1198258" y="2119139"/>
            <a:ext cx="2808312" cy="1854354"/>
          </a:xfrm>
          <a:prstGeom prst="rect">
            <a:avLst/>
          </a:prstGeom>
          <a:noFill/>
        </p:spPr>
        <p:txBody>
          <a:bodyPr wrap="square" lIns="0" tIns="0" rIns="0" bIns="0" rtlCol="0">
            <a:spAutoFit/>
          </a:bodyPr>
          <a:lstStyle/>
          <a:p>
            <a:pPr lvl="0">
              <a:spcAft>
                <a:spcPts val="300"/>
              </a:spcAft>
            </a:pPr>
            <a:r>
              <a:rPr lang="en-AU" sz="1200" b="1" cap="all" dirty="0" smtClean="0">
                <a:solidFill>
                  <a:srgbClr val="597AB5"/>
                </a:solidFill>
              </a:rPr>
              <a:t>LAYOUT</a:t>
            </a:r>
            <a:r>
              <a:rPr lang="en-AU" sz="1200" b="1" cap="all" baseline="0" dirty="0" smtClean="0">
                <a:solidFill>
                  <a:srgbClr val="597AB5"/>
                </a:solidFill>
              </a:rPr>
              <a:t> OPTIONS</a:t>
            </a:r>
          </a:p>
          <a:p>
            <a:pPr lvl="0">
              <a:spcAft>
                <a:spcPts val="300"/>
              </a:spcAft>
            </a:pPr>
            <a:r>
              <a:rPr lang="en-AU" sz="1200" b="0" baseline="0" dirty="0" smtClean="0">
                <a:solidFill>
                  <a:srgbClr val="6C6F70"/>
                </a:solidFill>
              </a:rPr>
              <a:t>Right click an existing slide in the side </a:t>
            </a:r>
          </a:p>
          <a:p>
            <a:pPr lvl="0">
              <a:spcAft>
                <a:spcPts val="300"/>
              </a:spcAft>
            </a:pPr>
            <a:r>
              <a:rPr lang="en-AU" sz="1200" b="0" baseline="0" dirty="0" smtClean="0">
                <a:solidFill>
                  <a:srgbClr val="6C6F70"/>
                </a:solidFill>
              </a:rPr>
              <a:t>bar menu.</a:t>
            </a:r>
          </a:p>
          <a:p>
            <a:pPr lvl="0">
              <a:spcAft>
                <a:spcPts val="300"/>
              </a:spcAft>
            </a:pPr>
            <a:r>
              <a:rPr lang="en-AU" sz="1200" b="0" baseline="0" dirty="0" smtClean="0">
                <a:solidFill>
                  <a:srgbClr val="6C6F70"/>
                </a:solidFill>
              </a:rPr>
              <a:t>Choose </a:t>
            </a:r>
            <a:r>
              <a:rPr lang="en-AU" sz="1200" b="0" i="1" baseline="0" dirty="0" smtClean="0">
                <a:solidFill>
                  <a:srgbClr val="6C6F70"/>
                </a:solidFill>
              </a:rPr>
              <a:t>Layout &gt;</a:t>
            </a:r>
            <a:r>
              <a:rPr lang="en-AU" sz="1200" b="0" baseline="0" dirty="0" smtClean="0">
                <a:solidFill>
                  <a:srgbClr val="6C6F70"/>
                </a:solidFill>
              </a:rPr>
              <a:t> then select one of </a:t>
            </a:r>
            <a:br>
              <a:rPr lang="en-AU" sz="1200" b="0" baseline="0" dirty="0" smtClean="0">
                <a:solidFill>
                  <a:srgbClr val="6C6F70"/>
                </a:solidFill>
              </a:rPr>
            </a:br>
            <a:r>
              <a:rPr lang="en-AU" sz="1200" b="0" baseline="0" dirty="0" smtClean="0">
                <a:solidFill>
                  <a:srgbClr val="6C6F70"/>
                </a:solidFill>
              </a:rPr>
              <a:t>the various slide options that appear.</a:t>
            </a:r>
          </a:p>
          <a:p>
            <a:r>
              <a:rPr lang="en-AU" sz="1200" b="0" kern="1200" baseline="0" dirty="0" smtClean="0">
                <a:solidFill>
                  <a:srgbClr val="6C6F70"/>
                </a:solidFill>
                <a:latin typeface="+mn-lt"/>
                <a:ea typeface="+mn-ea"/>
                <a:cs typeface="+mn-cs"/>
              </a:rPr>
              <a:t>To view the Guidelines which define </a:t>
            </a:r>
            <a:br>
              <a:rPr lang="en-AU" sz="1200" b="0" kern="1200" baseline="0" dirty="0" smtClean="0">
                <a:solidFill>
                  <a:srgbClr val="6C6F70"/>
                </a:solidFill>
                <a:latin typeface="+mn-lt"/>
                <a:ea typeface="+mn-ea"/>
                <a:cs typeface="+mn-cs"/>
              </a:rPr>
            </a:br>
            <a:r>
              <a:rPr lang="en-AU" sz="1200" b="0" kern="1200" baseline="0" dirty="0" smtClean="0">
                <a:solidFill>
                  <a:srgbClr val="6C6F70"/>
                </a:solidFill>
                <a:latin typeface="+mn-lt"/>
                <a:ea typeface="+mn-ea"/>
                <a:cs typeface="+mn-cs"/>
              </a:rPr>
              <a:t>the layout designs go to JacobsConnect, then search </a:t>
            </a:r>
            <a:r>
              <a:rPr lang="en-AU" sz="1200" b="0" i="1" kern="1200" baseline="0" dirty="0" smtClean="0">
                <a:solidFill>
                  <a:srgbClr val="6C6F70"/>
                </a:solidFill>
                <a:latin typeface="+mn-lt"/>
                <a:ea typeface="+mn-ea"/>
                <a:cs typeface="+mn-cs"/>
              </a:rPr>
              <a:t>Document Template Guidelines</a:t>
            </a:r>
          </a:p>
        </p:txBody>
      </p:sp>
      <p:sp>
        <p:nvSpPr>
          <p:cNvPr id="22" name="TextBox 21"/>
          <p:cNvSpPr txBox="1"/>
          <p:nvPr userDrawn="1"/>
        </p:nvSpPr>
        <p:spPr>
          <a:xfrm>
            <a:off x="838218" y="2047131"/>
            <a:ext cx="360040" cy="538609"/>
          </a:xfrm>
          <a:prstGeom prst="rect">
            <a:avLst/>
          </a:prstGeom>
          <a:noFill/>
        </p:spPr>
        <p:txBody>
          <a:bodyPr wrap="square" lIns="0" tIns="0" rIns="0" bIns="0" rtlCol="0">
            <a:spAutoFit/>
          </a:bodyPr>
          <a:lstStyle/>
          <a:p>
            <a:pPr lvl="0"/>
            <a:r>
              <a:rPr lang="en-AU" sz="3500" b="1" dirty="0" smtClean="0">
                <a:solidFill>
                  <a:srgbClr val="597AB5"/>
                </a:solidFill>
              </a:rPr>
              <a:t>1</a:t>
            </a:r>
          </a:p>
        </p:txBody>
      </p:sp>
      <p:sp>
        <p:nvSpPr>
          <p:cNvPr id="23" name="TextBox 22"/>
          <p:cNvSpPr txBox="1"/>
          <p:nvPr userDrawn="1"/>
        </p:nvSpPr>
        <p:spPr>
          <a:xfrm>
            <a:off x="1198258" y="4181828"/>
            <a:ext cx="2808312" cy="1038746"/>
          </a:xfrm>
          <a:prstGeom prst="rect">
            <a:avLst/>
          </a:prstGeom>
          <a:noFill/>
        </p:spPr>
        <p:txBody>
          <a:bodyPr wrap="square" lIns="0" tIns="0" rIns="0" bIns="0" rtlCol="0">
            <a:spAutoFit/>
          </a:bodyPr>
          <a:lstStyle/>
          <a:p>
            <a:pPr lvl="0">
              <a:spcAft>
                <a:spcPts val="300"/>
              </a:spcAft>
            </a:pPr>
            <a:r>
              <a:rPr lang="en-AU" sz="1200" b="1" cap="all" dirty="0" smtClean="0">
                <a:solidFill>
                  <a:srgbClr val="597AB5"/>
                </a:solidFill>
              </a:rPr>
              <a:t>Pasting content</a:t>
            </a:r>
            <a:endParaRPr lang="en-AU" sz="1200" b="1" cap="all" baseline="0" dirty="0" smtClean="0">
              <a:solidFill>
                <a:srgbClr val="597AB5"/>
              </a:solidFill>
            </a:endParaRPr>
          </a:p>
          <a:p>
            <a:pPr lvl="0">
              <a:spcAft>
                <a:spcPts val="300"/>
              </a:spcAft>
            </a:pPr>
            <a:r>
              <a:rPr lang="en-AU" sz="1200" b="0" baseline="0" dirty="0" smtClean="0">
                <a:solidFill>
                  <a:srgbClr val="6C6F70"/>
                </a:solidFill>
              </a:rPr>
              <a:t>When pasting content from other presentations, always use:</a:t>
            </a:r>
          </a:p>
          <a:p>
            <a:pPr lvl="0">
              <a:spcAft>
                <a:spcPts val="300"/>
              </a:spcAft>
            </a:pPr>
            <a:r>
              <a:rPr lang="en-AU" sz="1200" b="0" i="1" baseline="0" dirty="0" smtClean="0">
                <a:solidFill>
                  <a:srgbClr val="6C6F70"/>
                </a:solidFill>
              </a:rPr>
              <a:t>Paste Options: Use destination theme, </a:t>
            </a:r>
          </a:p>
          <a:p>
            <a:pPr lvl="0">
              <a:spcAft>
                <a:spcPts val="300"/>
              </a:spcAft>
            </a:pPr>
            <a:r>
              <a:rPr lang="en-AU" sz="1200" b="0" baseline="0" dirty="0" smtClean="0">
                <a:solidFill>
                  <a:srgbClr val="6C6F70"/>
                </a:solidFill>
              </a:rPr>
              <a:t>or </a:t>
            </a:r>
            <a:r>
              <a:rPr lang="en-AU" sz="1200" b="0" i="1" baseline="0" dirty="0" smtClean="0">
                <a:solidFill>
                  <a:srgbClr val="6C6F70"/>
                </a:solidFill>
              </a:rPr>
              <a:t>Keep text only</a:t>
            </a:r>
            <a:endParaRPr lang="en-AU" sz="1200" b="0" i="1" dirty="0" smtClean="0">
              <a:solidFill>
                <a:srgbClr val="6C6F70"/>
              </a:solidFill>
            </a:endParaRPr>
          </a:p>
        </p:txBody>
      </p:sp>
      <p:sp>
        <p:nvSpPr>
          <p:cNvPr id="24" name="TextBox 23"/>
          <p:cNvSpPr txBox="1"/>
          <p:nvPr userDrawn="1"/>
        </p:nvSpPr>
        <p:spPr>
          <a:xfrm>
            <a:off x="838218" y="4109820"/>
            <a:ext cx="360040" cy="538609"/>
          </a:xfrm>
          <a:prstGeom prst="rect">
            <a:avLst/>
          </a:prstGeom>
          <a:noFill/>
        </p:spPr>
        <p:txBody>
          <a:bodyPr wrap="square" lIns="0" tIns="0" rIns="0" bIns="0" rtlCol="0">
            <a:spAutoFit/>
          </a:bodyPr>
          <a:lstStyle/>
          <a:p>
            <a:pPr lvl="0"/>
            <a:r>
              <a:rPr lang="en-AU" sz="3500" b="1" dirty="0" smtClean="0">
                <a:solidFill>
                  <a:srgbClr val="597AB5"/>
                </a:solidFill>
              </a:rPr>
              <a:t>2</a:t>
            </a:r>
          </a:p>
        </p:txBody>
      </p:sp>
      <p:pic>
        <p:nvPicPr>
          <p:cNvPr id="25" name="Picture 2" descr="I:\GMKT\Admin\Graphics\POWERPOINT\Corporate template\Guidelines\paste options_edited.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9155" y="5282654"/>
            <a:ext cx="1700212" cy="74930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userDrawn="1"/>
        </p:nvSpPr>
        <p:spPr>
          <a:xfrm>
            <a:off x="4932040" y="2047131"/>
            <a:ext cx="360040" cy="538609"/>
          </a:xfrm>
          <a:prstGeom prst="rect">
            <a:avLst/>
          </a:prstGeom>
          <a:noFill/>
        </p:spPr>
        <p:txBody>
          <a:bodyPr wrap="square" lIns="0" tIns="0" rIns="0" bIns="0" rtlCol="0">
            <a:spAutoFit/>
          </a:bodyPr>
          <a:lstStyle/>
          <a:p>
            <a:pPr lvl="0"/>
            <a:r>
              <a:rPr lang="en-AU" sz="3500" b="1" dirty="0" smtClean="0">
                <a:solidFill>
                  <a:srgbClr val="597AB5"/>
                </a:solidFill>
              </a:rPr>
              <a:t>3</a:t>
            </a:r>
          </a:p>
        </p:txBody>
      </p:sp>
      <p:sp>
        <p:nvSpPr>
          <p:cNvPr id="28" name="TextBox 27"/>
          <p:cNvSpPr txBox="1"/>
          <p:nvPr userDrawn="1"/>
        </p:nvSpPr>
        <p:spPr>
          <a:xfrm>
            <a:off x="5292080" y="3495129"/>
            <a:ext cx="3024336" cy="1408078"/>
          </a:xfrm>
          <a:prstGeom prst="rect">
            <a:avLst/>
          </a:prstGeom>
          <a:noFill/>
        </p:spPr>
        <p:txBody>
          <a:bodyPr wrap="square" lIns="0" tIns="0" rIns="0" bIns="0" rtlCol="0">
            <a:spAutoFit/>
          </a:bodyPr>
          <a:lstStyle/>
          <a:p>
            <a:pPr lvl="0">
              <a:spcAft>
                <a:spcPts val="300"/>
              </a:spcAft>
            </a:pPr>
            <a:r>
              <a:rPr lang="en-AU" sz="1200" b="1" cap="all" dirty="0" smtClean="0">
                <a:solidFill>
                  <a:srgbClr val="597AB5"/>
                </a:solidFill>
              </a:rPr>
              <a:t>Corporate Image Library</a:t>
            </a:r>
          </a:p>
          <a:p>
            <a:pPr lvl="0">
              <a:spcAft>
                <a:spcPts val="300"/>
              </a:spcAft>
            </a:pPr>
            <a:r>
              <a:rPr lang="en-AU" sz="1200" b="0" i="0" baseline="0" dirty="0" smtClean="0">
                <a:solidFill>
                  <a:srgbClr val="6C6F70"/>
                </a:solidFill>
              </a:rPr>
              <a:t>To access the Global Image Library, </a:t>
            </a:r>
            <a:br>
              <a:rPr lang="en-AU" sz="1200" b="0" i="0" baseline="0" dirty="0" smtClean="0">
                <a:solidFill>
                  <a:srgbClr val="6C6F70"/>
                </a:solidFill>
              </a:rPr>
            </a:br>
            <a:r>
              <a:rPr lang="en-AU" sz="1200" b="0" i="0" baseline="0" dirty="0" smtClean="0">
                <a:solidFill>
                  <a:srgbClr val="6C6F70"/>
                </a:solidFill>
              </a:rPr>
              <a:t>go to </a:t>
            </a:r>
            <a:r>
              <a:rPr lang="en-AU" sz="1200" b="0" i="0" kern="1200" baseline="0" dirty="0" smtClean="0">
                <a:solidFill>
                  <a:srgbClr val="6C6F70"/>
                </a:solidFill>
                <a:latin typeface="+mn-lt"/>
                <a:ea typeface="+mn-ea"/>
                <a:cs typeface="+mn-cs"/>
              </a:rPr>
              <a:t>JacobsConnect, then search </a:t>
            </a:r>
            <a:r>
              <a:rPr lang="en-AU" sz="1200" b="0" i="1" kern="1200" baseline="0" dirty="0" smtClean="0">
                <a:solidFill>
                  <a:srgbClr val="6C6F70"/>
                </a:solidFill>
                <a:latin typeface="+mn-lt"/>
                <a:ea typeface="+mn-ea"/>
                <a:cs typeface="+mn-cs"/>
              </a:rPr>
              <a:t>Document Template Guidelines</a:t>
            </a:r>
            <a:endParaRPr lang="en-AU" sz="1200" b="0" i="0" kern="1200" baseline="0" dirty="0" smtClean="0">
              <a:solidFill>
                <a:srgbClr val="6C6F70"/>
              </a:solidFill>
              <a:latin typeface="+mn-lt"/>
              <a:ea typeface="+mn-ea"/>
              <a:cs typeface="+mn-cs"/>
            </a:endParaRPr>
          </a:p>
          <a:p>
            <a:pPr lvl="0">
              <a:spcAft>
                <a:spcPts val="300"/>
              </a:spcAft>
            </a:pPr>
            <a:r>
              <a:rPr lang="en-AU" sz="1200" b="0" baseline="0" dirty="0" smtClean="0">
                <a:solidFill>
                  <a:srgbClr val="6C6F70"/>
                </a:solidFill>
              </a:rPr>
              <a:t>Or access it locally from the templates:</a:t>
            </a:r>
          </a:p>
          <a:p>
            <a:pPr lvl="0">
              <a:spcAft>
                <a:spcPts val="300"/>
              </a:spcAft>
            </a:pPr>
            <a:r>
              <a:rPr lang="en-AU" sz="1200" b="0" i="1" baseline="0" dirty="0" smtClean="0">
                <a:solidFill>
                  <a:srgbClr val="6C6F70"/>
                </a:solidFill>
              </a:rPr>
              <a:t>C:\Users\Public\Pictures\Brand approved imagery</a:t>
            </a:r>
            <a:endParaRPr lang="en-AU" sz="1200" b="0" i="1" dirty="0" smtClean="0">
              <a:solidFill>
                <a:srgbClr val="6C6F70"/>
              </a:solidFill>
            </a:endParaRPr>
          </a:p>
        </p:txBody>
      </p:sp>
      <p:sp>
        <p:nvSpPr>
          <p:cNvPr id="29" name="TextBox 28"/>
          <p:cNvSpPr txBox="1"/>
          <p:nvPr userDrawn="1"/>
        </p:nvSpPr>
        <p:spPr>
          <a:xfrm>
            <a:off x="4932040" y="3423121"/>
            <a:ext cx="360040" cy="538609"/>
          </a:xfrm>
          <a:prstGeom prst="rect">
            <a:avLst/>
          </a:prstGeom>
          <a:noFill/>
        </p:spPr>
        <p:txBody>
          <a:bodyPr wrap="square" lIns="0" tIns="0" rIns="0" bIns="0" rtlCol="0">
            <a:spAutoFit/>
          </a:bodyPr>
          <a:lstStyle/>
          <a:p>
            <a:pPr lvl="0"/>
            <a:r>
              <a:rPr lang="en-AU" sz="3500" b="1" dirty="0" smtClean="0">
                <a:solidFill>
                  <a:srgbClr val="597AB5"/>
                </a:solidFill>
              </a:rPr>
              <a:t>4</a:t>
            </a:r>
          </a:p>
        </p:txBody>
      </p:sp>
      <p:sp>
        <p:nvSpPr>
          <p:cNvPr id="30" name="TextBox 29"/>
          <p:cNvSpPr txBox="1"/>
          <p:nvPr userDrawn="1"/>
        </p:nvSpPr>
        <p:spPr>
          <a:xfrm>
            <a:off x="5292080" y="5143475"/>
            <a:ext cx="3024336" cy="815608"/>
          </a:xfrm>
          <a:prstGeom prst="rect">
            <a:avLst/>
          </a:prstGeom>
          <a:noFill/>
        </p:spPr>
        <p:txBody>
          <a:bodyPr wrap="square" lIns="0" tIns="0" rIns="0" bIns="0" rtlCol="0">
            <a:spAutoFit/>
          </a:bodyPr>
          <a:lstStyle/>
          <a:p>
            <a:pPr lvl="0">
              <a:spcAft>
                <a:spcPts val="300"/>
              </a:spcAft>
            </a:pPr>
            <a:r>
              <a:rPr lang="en-AU" sz="1200" b="1" cap="all" dirty="0" smtClean="0">
                <a:solidFill>
                  <a:srgbClr val="597AB5"/>
                </a:solidFill>
              </a:rPr>
              <a:t>PowerPoint Guidelines</a:t>
            </a:r>
          </a:p>
          <a:p>
            <a:pPr marL="0" lvl="0" algn="l" defTabSz="914400" rtl="0" eaLnBrk="1" latinLnBrk="0" hangingPunct="1">
              <a:spcAft>
                <a:spcPts val="300"/>
              </a:spcAft>
            </a:pPr>
            <a:r>
              <a:rPr lang="en-AU" sz="1200" b="0" i="0" kern="1200" baseline="0" dirty="0" smtClean="0">
                <a:solidFill>
                  <a:srgbClr val="6C6F70"/>
                </a:solidFill>
                <a:latin typeface="+mn-lt"/>
                <a:ea typeface="+mn-ea"/>
                <a:cs typeface="+mn-cs"/>
              </a:rPr>
              <a:t>To view the Guidelines on JacobsConnect, search </a:t>
            </a:r>
            <a:r>
              <a:rPr lang="en-AU" sz="1200" b="0" i="1" kern="1200" baseline="0" dirty="0" smtClean="0">
                <a:solidFill>
                  <a:srgbClr val="6C6F70"/>
                </a:solidFill>
                <a:latin typeface="+mn-lt"/>
                <a:ea typeface="+mn-ea"/>
                <a:cs typeface="+mn-cs"/>
              </a:rPr>
              <a:t>Document Template Guidelines</a:t>
            </a:r>
          </a:p>
          <a:p>
            <a:pPr lvl="0">
              <a:spcAft>
                <a:spcPts val="300"/>
              </a:spcAft>
            </a:pPr>
            <a:endParaRPr lang="en-AU" sz="1200" b="0" i="1" dirty="0" smtClean="0">
              <a:solidFill>
                <a:srgbClr val="4C4D4F"/>
              </a:solidFill>
            </a:endParaRPr>
          </a:p>
        </p:txBody>
      </p:sp>
      <p:sp>
        <p:nvSpPr>
          <p:cNvPr id="31" name="TextBox 30"/>
          <p:cNvSpPr txBox="1"/>
          <p:nvPr userDrawn="1"/>
        </p:nvSpPr>
        <p:spPr>
          <a:xfrm>
            <a:off x="4932040" y="5071467"/>
            <a:ext cx="360040" cy="538609"/>
          </a:xfrm>
          <a:prstGeom prst="rect">
            <a:avLst/>
          </a:prstGeom>
          <a:noFill/>
        </p:spPr>
        <p:txBody>
          <a:bodyPr wrap="square" lIns="0" tIns="0" rIns="0" bIns="0" rtlCol="0">
            <a:spAutoFit/>
          </a:bodyPr>
          <a:lstStyle/>
          <a:p>
            <a:pPr lvl="0"/>
            <a:r>
              <a:rPr lang="en-AU" sz="3500" b="1" dirty="0" smtClean="0">
                <a:solidFill>
                  <a:srgbClr val="597AB5"/>
                </a:solidFill>
              </a:rPr>
              <a:t>5</a:t>
            </a:r>
          </a:p>
        </p:txBody>
      </p:sp>
      <p:sp>
        <p:nvSpPr>
          <p:cNvPr id="32" name="Rectangle 31"/>
          <p:cNvSpPr/>
          <p:nvPr userDrawn="1"/>
        </p:nvSpPr>
        <p:spPr>
          <a:xfrm>
            <a:off x="5302722" y="2388119"/>
            <a:ext cx="410772" cy="417274"/>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TextBox 15"/>
          <p:cNvSpPr txBox="1"/>
          <p:nvPr userDrawn="1"/>
        </p:nvSpPr>
        <p:spPr>
          <a:xfrm>
            <a:off x="1181304" y="6268670"/>
            <a:ext cx="7226170" cy="184666"/>
          </a:xfrm>
          <a:prstGeom prst="rect">
            <a:avLst/>
          </a:prstGeom>
          <a:noFill/>
        </p:spPr>
        <p:txBody>
          <a:bodyPr wrap="square" lIns="0" tIns="0" rIns="0" bIns="0" rtlCol="0">
            <a:spAutoFit/>
          </a:bodyPr>
          <a:lstStyle/>
          <a:p>
            <a:pPr lvl="0">
              <a:spcAft>
                <a:spcPts val="300"/>
              </a:spcAft>
            </a:pPr>
            <a:r>
              <a:rPr lang="en-AU" sz="1200" b="0" kern="1200" baseline="0" dirty="0" smtClean="0">
                <a:solidFill>
                  <a:srgbClr val="6C6F70"/>
                </a:solidFill>
                <a:latin typeface="+mn-lt"/>
                <a:ea typeface="+mn-ea"/>
                <a:cs typeface="+mn-cs"/>
              </a:rPr>
              <a:t>For further information around Jacobs styles and brand, go to JacobsConnect and search </a:t>
            </a:r>
            <a:r>
              <a:rPr lang="en-AU" sz="1200" b="0" i="1" kern="1200" baseline="0" dirty="0" smtClean="0">
                <a:solidFill>
                  <a:srgbClr val="6C6F70"/>
                </a:solidFill>
                <a:latin typeface="+mn-lt"/>
                <a:ea typeface="+mn-ea"/>
                <a:cs typeface="+mn-cs"/>
              </a:rPr>
              <a:t>Brand Central</a:t>
            </a:r>
          </a:p>
        </p:txBody>
      </p:sp>
      <p:sp>
        <p:nvSpPr>
          <p:cNvPr id="17" name="TextBox 16"/>
          <p:cNvSpPr txBox="1"/>
          <p:nvPr userDrawn="1"/>
        </p:nvSpPr>
        <p:spPr>
          <a:xfrm>
            <a:off x="5292080" y="2127002"/>
            <a:ext cx="3024336" cy="1115690"/>
          </a:xfrm>
          <a:prstGeom prst="rect">
            <a:avLst/>
          </a:prstGeom>
          <a:noFill/>
        </p:spPr>
        <p:txBody>
          <a:bodyPr wrap="square" lIns="0" tIns="0" rIns="0" bIns="0" rtlCol="0">
            <a:spAutoFit/>
          </a:bodyPr>
          <a:lstStyle/>
          <a:p>
            <a:pPr lvl="0">
              <a:spcAft>
                <a:spcPts val="300"/>
              </a:spcAft>
            </a:pPr>
            <a:r>
              <a:rPr lang="en-AU" sz="1200" b="1" cap="all" dirty="0" smtClean="0">
                <a:solidFill>
                  <a:srgbClr val="597AB5"/>
                </a:solidFill>
              </a:rPr>
              <a:t>Inserting content</a:t>
            </a:r>
          </a:p>
          <a:p>
            <a:pPr lvl="0">
              <a:spcAft>
                <a:spcPts val="1200"/>
              </a:spcAft>
            </a:pPr>
            <a:r>
              <a:rPr lang="en-AU" sz="1200" b="0" baseline="0" dirty="0" smtClean="0">
                <a:solidFill>
                  <a:srgbClr val="4C4D4F"/>
                </a:solidFill>
              </a:rPr>
              <a:t>            </a:t>
            </a:r>
            <a:r>
              <a:rPr lang="en-AU" sz="1200" b="0" baseline="0" dirty="0" smtClean="0">
                <a:solidFill>
                  <a:srgbClr val="6C6F70"/>
                </a:solidFill>
              </a:rPr>
              <a:t>Go to the </a:t>
            </a:r>
            <a:r>
              <a:rPr lang="en-AU" sz="1200" b="0" i="1" baseline="0" dirty="0" smtClean="0">
                <a:solidFill>
                  <a:srgbClr val="6C6F70"/>
                </a:solidFill>
              </a:rPr>
              <a:t>Insert</a:t>
            </a:r>
            <a:r>
              <a:rPr lang="en-AU" sz="1200" b="0" baseline="0" dirty="0" smtClean="0">
                <a:solidFill>
                  <a:srgbClr val="6C6F70"/>
                </a:solidFill>
              </a:rPr>
              <a:t> tab, and select </a:t>
            </a:r>
            <a:br>
              <a:rPr lang="en-AU" sz="1200" b="0" baseline="0" dirty="0" smtClean="0">
                <a:solidFill>
                  <a:srgbClr val="6C6F70"/>
                </a:solidFill>
              </a:rPr>
            </a:br>
            <a:r>
              <a:rPr lang="en-AU" sz="1200" b="0" baseline="0" dirty="0" smtClean="0">
                <a:solidFill>
                  <a:srgbClr val="6C6F70"/>
                </a:solidFill>
              </a:rPr>
              <a:t>            the blue </a:t>
            </a:r>
            <a:r>
              <a:rPr lang="en-AU" sz="1200" b="0" i="1" baseline="0" dirty="0" smtClean="0">
                <a:solidFill>
                  <a:srgbClr val="6C6F70"/>
                </a:solidFill>
              </a:rPr>
              <a:t>Jacobs Content </a:t>
            </a:r>
            <a:r>
              <a:rPr lang="en-AU" sz="1200" b="0" baseline="0" dirty="0" smtClean="0">
                <a:solidFill>
                  <a:srgbClr val="6C6F70"/>
                </a:solidFill>
              </a:rPr>
              <a:t>box.</a:t>
            </a:r>
            <a:endParaRPr lang="en-AU" sz="1200" b="0" i="1" baseline="0" dirty="0" smtClean="0">
              <a:solidFill>
                <a:srgbClr val="6C6F70"/>
              </a:solidFill>
            </a:endParaRPr>
          </a:p>
          <a:p>
            <a:pPr lvl="0">
              <a:spcAft>
                <a:spcPts val="300"/>
              </a:spcAft>
            </a:pPr>
            <a:r>
              <a:rPr lang="en-AU" sz="1200" b="0" baseline="0" dirty="0" smtClean="0">
                <a:solidFill>
                  <a:srgbClr val="6C6F70"/>
                </a:solidFill>
              </a:rPr>
              <a:t>You will be given a choice of designed content (such as tables and charts) to use.</a:t>
            </a:r>
            <a:endParaRPr lang="en-AU" sz="1200" b="0" dirty="0" smtClean="0">
              <a:solidFill>
                <a:srgbClr val="6C6F70"/>
              </a:solidFill>
            </a:endParaRPr>
          </a:p>
        </p:txBody>
      </p:sp>
      <p:sp>
        <p:nvSpPr>
          <p:cNvPr id="18" name="Rectangle 17"/>
          <p:cNvSpPr/>
          <p:nvPr userDrawn="1"/>
        </p:nvSpPr>
        <p:spPr>
          <a:xfrm>
            <a:off x="5302722" y="2395982"/>
            <a:ext cx="410772" cy="417274"/>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6" name="TextBox 35"/>
          <p:cNvSpPr txBox="1"/>
          <p:nvPr userDrawn="1"/>
        </p:nvSpPr>
        <p:spPr>
          <a:xfrm>
            <a:off x="838218" y="6524"/>
            <a:ext cx="7992000" cy="885600"/>
          </a:xfrm>
          <a:prstGeom prst="rect">
            <a:avLst/>
          </a:prstGeom>
          <a:noFill/>
        </p:spPr>
        <p:txBody>
          <a:bodyPr wrap="square" lIns="0" tIns="0" rIns="0" bIns="0" rtlCol="0" anchor="ctr">
            <a:spAutoFit/>
          </a:bodyPr>
          <a:lstStyle/>
          <a:p>
            <a:r>
              <a:rPr lang="en-AU" sz="3200" b="1" baseline="0" dirty="0" smtClean="0">
                <a:solidFill>
                  <a:schemeClr val="bg1"/>
                </a:solidFill>
              </a:rPr>
              <a:t>Instructions for using this template</a:t>
            </a:r>
            <a:endParaRPr lang="en-AU" sz="3200" b="1" dirty="0">
              <a:solidFill>
                <a:schemeClr val="bg1"/>
              </a:solidFill>
            </a:endParaRPr>
          </a:p>
        </p:txBody>
      </p:sp>
    </p:spTree>
    <p:extLst>
      <p:ext uri="{BB962C8B-B14F-4D97-AF65-F5344CB8AC3E}">
        <p14:creationId xmlns:p14="http://schemas.microsoft.com/office/powerpoint/2010/main" val="39429880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 Cover 2">
    <p:spTree>
      <p:nvGrpSpPr>
        <p:cNvPr id="1" name=""/>
        <p:cNvGrpSpPr/>
        <p:nvPr/>
      </p:nvGrpSpPr>
      <p:grpSpPr>
        <a:xfrm>
          <a:off x="0" y="0"/>
          <a:ext cx="0" cy="0"/>
          <a:chOff x="0" y="0"/>
          <a:chExt cx="0" cy="0"/>
        </a:xfrm>
      </p:grpSpPr>
      <p:sp>
        <p:nvSpPr>
          <p:cNvPr id="7" name="Rectangle 6"/>
          <p:cNvSpPr/>
          <p:nvPr userDrawn="1"/>
        </p:nvSpPr>
        <p:spPr bwMode="black">
          <a:xfrm>
            <a:off x="0" y="0"/>
            <a:ext cx="9144000" cy="685800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p:cNvSpPr>
            <a:spLocks noGrp="1"/>
          </p:cNvSpPr>
          <p:nvPr>
            <p:ph type="ctrTitle"/>
          </p:nvPr>
        </p:nvSpPr>
        <p:spPr bwMode="white">
          <a:xfrm>
            <a:off x="496422" y="2420889"/>
            <a:ext cx="7814005" cy="1080119"/>
          </a:xfrm>
          <a:prstGeom prst="rect">
            <a:avLst/>
          </a:prstGeom>
        </p:spPr>
        <p:txBody>
          <a:bodyPr lIns="0" tIns="0" rIns="0" bIns="0" anchor="b">
            <a:normAutofit/>
          </a:bodyPr>
          <a:lstStyle>
            <a:lvl1pPr algn="r">
              <a:defRPr sz="2800" b="1">
                <a:solidFill>
                  <a:schemeClr val="bg1"/>
                </a:solidFill>
                <a:latin typeface="Arial" pitchFamily="34" charset="0"/>
                <a:cs typeface="Arial" pitchFamily="34" charset="0"/>
              </a:defRPr>
            </a:lvl1pPr>
          </a:lstStyle>
          <a:p>
            <a:r>
              <a:rPr lang="en-US" dirty="0" smtClean="0"/>
              <a:t>Click to edit Master title style</a:t>
            </a:r>
            <a:endParaRPr lang="en-AU" dirty="0"/>
          </a:p>
        </p:txBody>
      </p:sp>
      <p:sp>
        <p:nvSpPr>
          <p:cNvPr id="4" name="Subtitle 2"/>
          <p:cNvSpPr>
            <a:spLocks noGrp="1"/>
          </p:cNvSpPr>
          <p:nvPr>
            <p:ph type="subTitle" idx="1"/>
          </p:nvPr>
        </p:nvSpPr>
        <p:spPr bwMode="gray">
          <a:xfrm>
            <a:off x="496422" y="3582541"/>
            <a:ext cx="7814005" cy="720080"/>
          </a:xfrm>
          <a:prstGeom prst="rect">
            <a:avLst/>
          </a:prstGeom>
        </p:spPr>
        <p:txBody>
          <a:bodyPr lIns="0" tIns="0" rIns="0" bIns="0">
            <a:normAutofit/>
          </a:bodyPr>
          <a:lstStyle>
            <a:lvl1pPr marL="0" indent="0" algn="r">
              <a:buNone/>
              <a:defRPr sz="1600" b="1" cap="none" baseline="0">
                <a:solidFill>
                  <a:srgbClr val="B3B3B3"/>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5" name="TextBox 4"/>
          <p:cNvSpPr txBox="1"/>
          <p:nvPr userDrawn="1"/>
        </p:nvSpPr>
        <p:spPr bwMode="white">
          <a:xfrm>
            <a:off x="5156690" y="6156678"/>
            <a:ext cx="3141214" cy="292388"/>
          </a:xfrm>
          <a:prstGeom prst="rect">
            <a:avLst/>
          </a:prstGeom>
          <a:noFill/>
        </p:spPr>
        <p:txBody>
          <a:bodyPr wrap="square" r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defRPr/>
            </a:pPr>
            <a:r>
              <a:rPr lang="en-AU" sz="1300" b="0" dirty="0" smtClean="0">
                <a:solidFill>
                  <a:schemeClr val="bg1"/>
                </a:solidFill>
                <a:latin typeface="Arial" pitchFamily="34" charset="0"/>
                <a:cs typeface="Arial" pitchFamily="34" charset="0"/>
              </a:rPr>
              <a:t>  www.jacobs.com  |  worldwide</a:t>
            </a:r>
            <a:endParaRPr kumimoji="0" lang="en-AU" sz="1300" b="0" i="0" u="none" strike="noStrike" kern="1200" cap="none" spc="0" normalizeH="0" baseline="0" noProof="0" dirty="0">
              <a:ln>
                <a:noFill/>
              </a:ln>
              <a:solidFill>
                <a:schemeClr val="bg1"/>
              </a:solidFill>
              <a:effectLst/>
              <a:uLnTx/>
              <a:uFillTx/>
              <a:latin typeface="Arial" pitchFamily="34" charset="0"/>
              <a:cs typeface="Arial" pitchFamily="34" charset="0"/>
            </a:endParaRPr>
          </a:p>
        </p:txBody>
      </p:sp>
      <p:pic>
        <p:nvPicPr>
          <p:cNvPr id="6" name="JACOBS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589426" y="5718662"/>
            <a:ext cx="1745454" cy="288000"/>
          </a:xfrm>
          <a:prstGeom prst="rect">
            <a:avLst/>
          </a:prstGeom>
          <a:noFill/>
          <a:extLst>
            <a:ext uri="{909E8E84-426E-40DD-AFC4-6F175D3DCCD1}">
              <a14:hiddenFill xmlns:a14="http://schemas.microsoft.com/office/drawing/2010/main">
                <a:solidFill>
                  <a:srgbClr val="FFFFFF"/>
                </a:solidFill>
              </a14:hiddenFill>
            </a:ext>
          </a:extLst>
        </p:spPr>
      </p:pic>
      <p:pic>
        <p:nvPicPr>
          <p:cNvPr id="9" name="SKMJACOBSLOGO" hidden="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777625" y="5700269"/>
            <a:ext cx="2520279" cy="306393"/>
          </a:xfrm>
          <a:prstGeom prst="rect">
            <a:avLst/>
          </a:prstGeom>
          <a:noFill/>
          <a:extLst>
            <a:ext uri="{909E8E84-426E-40DD-AFC4-6F175D3DCCD1}">
              <a14:hiddenFill xmlns:a14="http://schemas.microsoft.com/office/drawing/2010/main">
                <a:solidFill>
                  <a:srgbClr val="FFFFFF"/>
                </a:solidFill>
              </a14:hiddenFill>
            </a:ext>
          </a:extLst>
        </p:spPr>
      </p:pic>
      <p:pic>
        <p:nvPicPr>
          <p:cNvPr id="10" name="JACOBSZATELOGO"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90710" y="5718662"/>
            <a:ext cx="3224049" cy="282621"/>
          </a:xfrm>
          <a:prstGeom prst="rect">
            <a:avLst/>
          </a:prstGeom>
        </p:spPr>
      </p:pic>
      <p:pic>
        <p:nvPicPr>
          <p:cNvPr id="11" name="JACOBSMATASISLOGO"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87832" y="5755307"/>
            <a:ext cx="2710072" cy="251355"/>
          </a:xfrm>
          <a:prstGeom prst="rect">
            <a:avLst/>
          </a:prstGeom>
        </p:spPr>
      </p:pic>
      <p:pic>
        <p:nvPicPr>
          <p:cNvPr id="12" name="Picture 11" descr="JACOBSGUIMARLOGO" hidden="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7035" y="5757505"/>
            <a:ext cx="2340869" cy="210312"/>
          </a:xfrm>
          <a:prstGeom prst="rect">
            <a:avLst/>
          </a:prstGeom>
        </p:spPr>
      </p:pic>
      <p:pic>
        <p:nvPicPr>
          <p:cNvPr id="13" name="JACOBSLOGO" descr="JFSLLOGO" hidden="1"/>
          <p:cNvPicPr>
            <a:picLocks noChangeAspect="1" noChangeArrowheads="1"/>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7075441" y="5718662"/>
            <a:ext cx="1222461" cy="28799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a:off x="539552" y="6225928"/>
            <a:ext cx="1444306" cy="153888"/>
          </a:xfrm>
          <a:prstGeom prst="rect">
            <a:avLst/>
          </a:prstGeom>
        </p:spPr>
        <p:txBody>
          <a:bodyPr wrap="none" lIns="0" tIns="0" rIns="0" bIns="0" anchor="b">
            <a:spAutoFit/>
          </a:bodyPr>
          <a:lstStyle/>
          <a:p>
            <a:pPr algn="l"/>
            <a:fld id="{EF1BCBDD-C671-45BB-99A9-91E1493FC6FB}" type="datetime4">
              <a:rPr lang="en-AU" sz="1000" smtClean="0">
                <a:solidFill>
                  <a:schemeClr val="bg1"/>
                </a:solidFill>
                <a:latin typeface="Arial" panose="020B0604020202020204" pitchFamily="34" charset="0"/>
                <a:cs typeface="Arial" panose="020B0604020202020204" pitchFamily="34" charset="0"/>
              </a:rPr>
              <a:pPr algn="l"/>
              <a:t>21 April 2015</a:t>
            </a:fld>
            <a:r>
              <a:rPr lang="en-AU" sz="1000" baseline="0" dirty="0" smtClean="0">
                <a:solidFill>
                  <a:schemeClr val="bg1"/>
                </a:solidFill>
                <a:latin typeface="Arial" panose="020B0604020202020204" pitchFamily="34" charset="0"/>
                <a:cs typeface="Arial" panose="020B0604020202020204" pitchFamily="34" charset="0"/>
              </a:rPr>
              <a:t> </a:t>
            </a:r>
            <a:r>
              <a:rPr lang="en-AU" sz="1000" dirty="0" smtClean="0">
                <a:solidFill>
                  <a:schemeClr val="bg1"/>
                </a:solidFill>
                <a:latin typeface="Arial" panose="020B0604020202020204" pitchFamily="34" charset="0"/>
                <a:cs typeface="Arial" panose="020B0604020202020204" pitchFamily="34" charset="0"/>
              </a:rPr>
              <a:t>Jacobs</a:t>
            </a:r>
            <a:endParaRPr lang="en-AU" sz="1000" dirty="0">
              <a:solidFill>
                <a:schemeClr val="bg1"/>
              </a:solidFill>
              <a:latin typeface="Arial" panose="020B0604020202020204" pitchFamily="34" charset="0"/>
              <a:cs typeface="Arial" panose="020B0604020202020204" pitchFamily="34" charset="0"/>
            </a:endParaRPr>
          </a:p>
        </p:txBody>
      </p:sp>
      <p:sp>
        <p:nvSpPr>
          <p:cNvPr id="8" name="Rectangle 7"/>
          <p:cNvSpPr/>
          <p:nvPr userDrawn="1"/>
        </p:nvSpPr>
        <p:spPr>
          <a:xfrm>
            <a:off x="547200" y="6225928"/>
            <a:ext cx="712432" cy="153888"/>
          </a:xfrm>
          <a:prstGeom prst="rect">
            <a:avLst/>
          </a:prstGeom>
          <a:solidFill>
            <a:srgbClr val="00338D"/>
          </a:solidFill>
        </p:spPr>
        <p:txBody>
          <a:bodyPr wrap="square" lIns="0" tIns="0" rIns="0" bIns="0" anchor="b">
            <a:spAutoFit/>
          </a:bodyPr>
          <a:lstStyle/>
          <a:p>
            <a:pPr algn="l"/>
            <a:r>
              <a:rPr lang="en-AU" sz="1000" dirty="0" smtClean="0">
                <a:solidFill>
                  <a:schemeClr val="bg1"/>
                </a:solidFill>
                <a:latin typeface="Arial" panose="020B0604020202020204" pitchFamily="34" charset="0"/>
                <a:cs typeface="Arial" panose="020B0604020202020204" pitchFamily="34" charset="0"/>
              </a:rPr>
              <a:t>© Copyright                  </a:t>
            </a:r>
            <a:endParaRPr lang="en-AU"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20138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a:lvl1pPr>
          </a:lstStyle>
          <a:p>
            <a:r>
              <a:rPr lang="en-US" dirty="0" smtClean="0"/>
              <a:t>Click to add title</a:t>
            </a:r>
            <a:endParaRPr lang="en-AU" dirty="0"/>
          </a:p>
        </p:txBody>
      </p:sp>
      <p:sp>
        <p:nvSpPr>
          <p:cNvPr id="3" name="Content Placeholder 2"/>
          <p:cNvSpPr>
            <a:spLocks noGrp="1"/>
          </p:cNvSpPr>
          <p:nvPr>
            <p:ph idx="1"/>
          </p:nvPr>
        </p:nvSpPr>
        <p:spPr>
          <a:xfrm>
            <a:off x="457200" y="1053264"/>
            <a:ext cx="8229600" cy="4896000"/>
          </a:xfrm>
        </p:spPr>
        <p:txBody>
          <a:bodyPr>
            <a:normAutofit/>
          </a:bodyPr>
          <a:lstStyle>
            <a:lvl1pPr marL="324000" indent="-324000">
              <a:spcBef>
                <a:spcPts val="1200"/>
              </a:spcBef>
              <a:spcAft>
                <a:spcPts val="0"/>
              </a:spcAft>
              <a:buFont typeface="Arial" panose="020B0604020202020204" pitchFamily="34" charset="0"/>
              <a:buChar char="•"/>
              <a:defRPr sz="2800">
                <a:solidFill>
                  <a:schemeClr val="tx1"/>
                </a:solidFill>
              </a:defRPr>
            </a:lvl1pPr>
            <a:lvl2pPr marL="684000">
              <a:spcBef>
                <a:spcPts val="600"/>
              </a:spcBef>
              <a:defRPr>
                <a:solidFill>
                  <a:schemeClr val="tx1"/>
                </a:solidFill>
              </a:defRPr>
            </a:lvl2pPr>
            <a:lvl3pPr marL="1008000">
              <a:spcBef>
                <a:spcPts val="600"/>
              </a:spcBef>
              <a:defRPr>
                <a:solidFill>
                  <a:schemeClr val="tx1"/>
                </a:solidFill>
              </a:defRPr>
            </a:lvl3pPr>
            <a:lvl4pPr marL="1404000">
              <a:spcBef>
                <a:spcPts val="600"/>
              </a:spcBef>
              <a:defRPr sz="2000">
                <a:solidFill>
                  <a:schemeClr val="tx1"/>
                </a:solidFill>
              </a:defRPr>
            </a:lvl4pPr>
            <a:lvl5pPr marL="1728000">
              <a:spcBef>
                <a:spcPts val="600"/>
              </a:spcBef>
              <a:defRPr sz="20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a:p>
            <a:pPr lvl="0"/>
            <a:endParaRPr lang="en-US" dirty="0" smtClean="0"/>
          </a:p>
        </p:txBody>
      </p:sp>
      <p:sp>
        <p:nvSpPr>
          <p:cNvPr id="6" name="Slide Number Placeholder 5"/>
          <p:cNvSpPr>
            <a:spLocks noGrp="1"/>
          </p:cNvSpPr>
          <p:nvPr>
            <p:ph type="sldNum" sz="quarter" idx="12"/>
          </p:nvPr>
        </p:nvSpPr>
        <p:spPr/>
        <p:txBody>
          <a:body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22690233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Numb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8387"/>
            <a:ext cx="8227881" cy="568800"/>
          </a:xfrm>
        </p:spPr>
        <p:txBody>
          <a:bodyPr>
            <a:normAutofit/>
          </a:bodyPr>
          <a:lstStyle>
            <a:lvl1pPr>
              <a:defRPr sz="2800"/>
            </a:lvl1pPr>
          </a:lstStyle>
          <a:p>
            <a:r>
              <a:rPr lang="en-US" dirty="0" smtClean="0"/>
              <a:t>Click to add title</a:t>
            </a:r>
            <a:endParaRPr lang="en-AU" dirty="0"/>
          </a:p>
        </p:txBody>
      </p:sp>
      <p:sp>
        <p:nvSpPr>
          <p:cNvPr id="3" name="Content Placeholder 2"/>
          <p:cNvSpPr>
            <a:spLocks noGrp="1"/>
          </p:cNvSpPr>
          <p:nvPr>
            <p:ph idx="1"/>
          </p:nvPr>
        </p:nvSpPr>
        <p:spPr>
          <a:xfrm>
            <a:off x="457200" y="1053264"/>
            <a:ext cx="8229600" cy="4896000"/>
          </a:xfrm>
        </p:spPr>
        <p:txBody>
          <a:bodyPr>
            <a:normAutofit/>
          </a:bodyPr>
          <a:lstStyle>
            <a:lvl1pPr marL="514350" indent="-514350">
              <a:spcBef>
                <a:spcPts val="1200"/>
              </a:spcBef>
              <a:spcAft>
                <a:spcPts val="0"/>
              </a:spcAft>
              <a:buFont typeface="+mj-lt"/>
              <a:buAutoNum type="arabicPeriod"/>
              <a:defRPr sz="2800">
                <a:solidFill>
                  <a:schemeClr val="tx1"/>
                </a:solidFill>
              </a:defRPr>
            </a:lvl1pPr>
            <a:lvl2pPr marL="853200" indent="-457200">
              <a:buFont typeface="+mj-lt"/>
              <a:buAutoNum type="arabicPeriod"/>
              <a:defRPr>
                <a:solidFill>
                  <a:schemeClr val="tx1"/>
                </a:solidFill>
              </a:defRPr>
            </a:lvl2pPr>
            <a:lvl3pPr marL="1177200" indent="-457200">
              <a:buFont typeface="+mj-lt"/>
              <a:buAutoNum type="arabicPeriod"/>
              <a:defRPr>
                <a:solidFill>
                  <a:schemeClr val="tx1"/>
                </a:solidFill>
              </a:defRPr>
            </a:lvl3pPr>
            <a:lvl4pPr marL="1573200" indent="-457200">
              <a:buFont typeface="+mj-lt"/>
              <a:buAutoNum type="arabicPeriod"/>
              <a:defRPr>
                <a:solidFill>
                  <a:schemeClr val="tx1"/>
                </a:solidFill>
              </a:defRPr>
            </a:lvl4pPr>
            <a:lvl5pPr marL="1897200" indent="-457200">
              <a:buFont typeface="+mj-lt"/>
              <a:buAutoNum type="arabicPeriod"/>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endParaRPr lang="en-US" dirty="0" smtClean="0"/>
          </a:p>
        </p:txBody>
      </p:sp>
      <p:sp>
        <p:nvSpPr>
          <p:cNvPr id="6" name="Slide Number Placeholder 5"/>
          <p:cNvSpPr>
            <a:spLocks noGrp="1"/>
          </p:cNvSpPr>
          <p:nvPr>
            <p:ph type="sldNum" sz="quarter" idx="12"/>
          </p:nvPr>
        </p:nvSpPr>
        <p:spPr/>
        <p:txBody>
          <a:body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137095630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B3E39EC-4BE2-4DEA-81C0-4ABC0AAB4AC0}" type="slidenum">
              <a:rPr lang="en-AU" smtClean="0"/>
              <a:pPr/>
              <a:t>‹#›</a:t>
            </a:fld>
            <a:endParaRPr lang="en-AU" dirty="0"/>
          </a:p>
        </p:txBody>
      </p:sp>
      <p:sp>
        <p:nvSpPr>
          <p:cNvPr id="5" name="TextBox 4"/>
          <p:cNvSpPr txBox="1"/>
          <p:nvPr userDrawn="1"/>
        </p:nvSpPr>
        <p:spPr>
          <a:xfrm>
            <a:off x="467544" y="320001"/>
            <a:ext cx="8229600" cy="430887"/>
          </a:xfrm>
          <a:prstGeom prst="rect">
            <a:avLst/>
          </a:prstGeom>
          <a:noFill/>
        </p:spPr>
        <p:txBody>
          <a:bodyPr wrap="square" lIns="0" tIns="0" rIns="0" bIns="0" rtlCol="0" anchor="ctr">
            <a:spAutoFit/>
          </a:bodyPr>
          <a:lstStyle/>
          <a:p>
            <a:r>
              <a:rPr lang="en-AU" sz="2800" b="1" baseline="0" dirty="0" smtClean="0">
                <a:solidFill>
                  <a:srgbClr val="00338D"/>
                </a:solidFill>
                <a:latin typeface="Arial" panose="020B0604020202020204" pitchFamily="34" charset="0"/>
                <a:cs typeface="Arial" panose="020B0604020202020204" pitchFamily="34" charset="0"/>
              </a:rPr>
              <a:t>Agenda</a:t>
            </a:r>
            <a:endParaRPr lang="en-AU" sz="2800" b="1" dirty="0">
              <a:solidFill>
                <a:srgbClr val="00338D"/>
              </a:solidFill>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457200" y="1053264"/>
            <a:ext cx="8229600" cy="4896000"/>
          </a:xfrm>
        </p:spPr>
        <p:txBody>
          <a:bodyPr>
            <a:normAutofit/>
          </a:bodyPr>
          <a:lstStyle>
            <a:lvl1pPr marL="514350" indent="-514350">
              <a:spcBef>
                <a:spcPts val="1200"/>
              </a:spcBef>
              <a:spcAft>
                <a:spcPts val="0"/>
              </a:spcAft>
              <a:buFont typeface="+mj-lt"/>
              <a:buAutoNum type="arabicPeriod"/>
              <a:defRPr sz="2800">
                <a:solidFill>
                  <a:schemeClr val="tx1"/>
                </a:solidFill>
              </a:defRPr>
            </a:lvl1pPr>
            <a:lvl2pPr marL="684000">
              <a:spcBef>
                <a:spcPts val="600"/>
              </a:spcBef>
              <a:defRPr>
                <a:solidFill>
                  <a:schemeClr val="tx1"/>
                </a:solidFill>
              </a:defRPr>
            </a:lvl2pPr>
            <a:lvl3pPr marL="1008000">
              <a:spcBef>
                <a:spcPts val="600"/>
              </a:spcBef>
              <a:defRPr>
                <a:solidFill>
                  <a:schemeClr val="tx1"/>
                </a:solidFill>
              </a:defRPr>
            </a:lvl3pPr>
            <a:lvl4pPr marL="1404000">
              <a:spcBef>
                <a:spcPts val="600"/>
              </a:spcBef>
              <a:defRPr sz="2000">
                <a:solidFill>
                  <a:schemeClr val="tx1"/>
                </a:solidFill>
              </a:defRPr>
            </a:lvl4pPr>
            <a:lvl5pPr marL="1728000">
              <a:spcBef>
                <a:spcPts val="600"/>
              </a:spcBef>
              <a:defRPr sz="20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a:p>
            <a:pPr lvl="0"/>
            <a:endParaRPr lang="en-US" dirty="0" smtClean="0"/>
          </a:p>
        </p:txBody>
      </p:sp>
    </p:spTree>
    <p:extLst>
      <p:ext uri="{BB962C8B-B14F-4D97-AF65-F5344CB8AC3E}">
        <p14:creationId xmlns:p14="http://schemas.microsoft.com/office/powerpoint/2010/main" val="340779662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fety Minu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3264"/>
            <a:ext cx="8229600" cy="4896000"/>
          </a:xfrm>
        </p:spPr>
        <p:txBody>
          <a:bodyPr>
            <a:normAutofit/>
          </a:bodyPr>
          <a:lstStyle>
            <a:lvl1pPr marL="324000" indent="-324000">
              <a:spcBef>
                <a:spcPts val="1200"/>
              </a:spcBef>
              <a:spcAft>
                <a:spcPts val="0"/>
              </a:spcAft>
              <a:buFont typeface="Arial" panose="020B0604020202020204" pitchFamily="34" charset="0"/>
              <a:buChar char="•"/>
              <a:defRPr sz="2800">
                <a:solidFill>
                  <a:schemeClr val="tx1"/>
                </a:solidFill>
              </a:defRPr>
            </a:lvl1pPr>
            <a:lvl2pPr marL="684000">
              <a:spcBef>
                <a:spcPts val="600"/>
              </a:spcBef>
              <a:defRPr>
                <a:solidFill>
                  <a:schemeClr val="tx1"/>
                </a:solidFill>
              </a:defRPr>
            </a:lvl2pPr>
            <a:lvl3pPr marL="1008000">
              <a:spcBef>
                <a:spcPts val="600"/>
              </a:spcBef>
              <a:defRPr>
                <a:solidFill>
                  <a:schemeClr val="tx1"/>
                </a:solidFill>
              </a:defRPr>
            </a:lvl3pPr>
            <a:lvl4pPr marL="1404000">
              <a:spcBef>
                <a:spcPts val="600"/>
              </a:spcBef>
              <a:defRPr sz="2000">
                <a:solidFill>
                  <a:schemeClr val="tx1"/>
                </a:solidFill>
              </a:defRPr>
            </a:lvl4pPr>
            <a:lvl5pPr marL="1728000">
              <a:spcBef>
                <a:spcPts val="600"/>
              </a:spcBef>
              <a:defRPr sz="20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a:p>
            <a:pPr lvl="0"/>
            <a:endParaRPr lang="en-US" dirty="0" smtClean="0"/>
          </a:p>
        </p:txBody>
      </p:sp>
      <p:sp>
        <p:nvSpPr>
          <p:cNvPr id="6" name="Slide Number Placeholder 5"/>
          <p:cNvSpPr>
            <a:spLocks noGrp="1"/>
          </p:cNvSpPr>
          <p:nvPr>
            <p:ph type="sldNum" sz="quarter" idx="12"/>
          </p:nvPr>
        </p:nvSpPr>
        <p:spPr/>
        <p:txBody>
          <a:bodyPr/>
          <a:lstStyle/>
          <a:p>
            <a:fld id="{9B3E39EC-4BE2-4DEA-81C0-4ABC0AAB4AC0}" type="slidenum">
              <a:rPr lang="en-AU" smtClean="0"/>
              <a:pPr/>
              <a:t>‹#›</a:t>
            </a:fld>
            <a:endParaRPr lang="en-AU" dirty="0"/>
          </a:p>
        </p:txBody>
      </p:sp>
      <p:sp>
        <p:nvSpPr>
          <p:cNvPr id="5" name="TextBox 4"/>
          <p:cNvSpPr txBox="1"/>
          <p:nvPr userDrawn="1"/>
        </p:nvSpPr>
        <p:spPr>
          <a:xfrm>
            <a:off x="467544" y="320001"/>
            <a:ext cx="8229600" cy="430887"/>
          </a:xfrm>
          <a:prstGeom prst="rect">
            <a:avLst/>
          </a:prstGeom>
          <a:noFill/>
        </p:spPr>
        <p:txBody>
          <a:bodyPr wrap="square" lIns="0" tIns="0" rIns="0" bIns="0" rtlCol="0" anchor="ctr">
            <a:spAutoFit/>
          </a:bodyPr>
          <a:lstStyle/>
          <a:p>
            <a:r>
              <a:rPr lang="en-AU" sz="2800" b="1" baseline="0" dirty="0" smtClean="0">
                <a:solidFill>
                  <a:srgbClr val="00338D"/>
                </a:solidFill>
                <a:latin typeface="Arial" panose="020B0604020202020204" pitchFamily="34" charset="0"/>
                <a:cs typeface="Arial" panose="020B0604020202020204" pitchFamily="34" charset="0"/>
              </a:rPr>
              <a:t>Safety Minute</a:t>
            </a:r>
            <a:endParaRPr lang="en-AU" sz="2800" b="1" dirty="0">
              <a:solidFill>
                <a:srgbClr val="00338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70718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28113204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image" Target="../media/image1.png"/><Relationship Id="rId3" Type="http://schemas.openxmlformats.org/officeDocument/2006/relationships/slideLayout" Target="../slideLayouts/slideLayout7.xml"/><Relationship Id="rId21" Type="http://schemas.openxmlformats.org/officeDocument/2006/relationships/image" Target="../media/image25.jpeg"/><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image" Target="../media/image24.png"/><Relationship Id="rId2" Type="http://schemas.openxmlformats.org/officeDocument/2006/relationships/slideLayout" Target="../slideLayouts/slideLayout6.xml"/><Relationship Id="rId16" Type="http://schemas.openxmlformats.org/officeDocument/2006/relationships/image" Target="../media/image23.png"/><Relationship Id="rId20"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22.jpeg"/><Relationship Id="rId23" Type="http://schemas.openxmlformats.org/officeDocument/2006/relationships/image" Target="../media/image27.jpeg"/><Relationship Id="rId10" Type="http://schemas.openxmlformats.org/officeDocument/2006/relationships/slideLayout" Target="../slideLayouts/slideLayout14.xml"/><Relationship Id="rId19" Type="http://schemas.openxmlformats.org/officeDocument/2006/relationships/image" Target="../media/image5.jpeg"/><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 Id="rId22" Type="http://schemas.openxmlformats.org/officeDocument/2006/relationships/image" Target="../media/image26.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5.jpeg"/><Relationship Id="rId2" Type="http://schemas.openxmlformats.org/officeDocument/2006/relationships/slideLayout" Target="../slideLayouts/slideLayout19.xml"/><Relationship Id="rId16"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24.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23.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heme" Target="../theme/theme4.xml"/><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1.png"/><Relationship Id="rId11" Type="http://schemas.openxmlformats.org/officeDocument/2006/relationships/image" Target="../media/image26.jpeg"/><Relationship Id="rId5" Type="http://schemas.openxmlformats.org/officeDocument/2006/relationships/image" Target="../media/image24.png"/><Relationship Id="rId10" Type="http://schemas.openxmlformats.org/officeDocument/2006/relationships/image" Target="../media/image25.jpeg"/><Relationship Id="rId4" Type="http://schemas.openxmlformats.org/officeDocument/2006/relationships/image" Target="../media/image23.png"/><Relationship Id="rId9" Type="http://schemas.openxmlformats.org/officeDocument/2006/relationships/image" Target="../media/image7.jpe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theme" Target="../theme/theme5.xml"/><Relationship Id="rId7" Type="http://schemas.openxmlformats.org/officeDocument/2006/relationships/image" Target="../media/image32.png"/><Relationship Id="rId12" Type="http://schemas.openxmlformats.org/officeDocument/2006/relationships/image" Target="../media/image20.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31.png"/><Relationship Id="rId11" Type="http://schemas.openxmlformats.org/officeDocument/2006/relationships/image" Target="../media/image19.png"/><Relationship Id="rId5" Type="http://schemas.openxmlformats.org/officeDocument/2006/relationships/image" Target="../media/image30.png"/><Relationship Id="rId10"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33.png"/></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pic>
        <p:nvPicPr>
          <p:cNvPr id="4" name="SKMMMALOGO" hidden="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2037" y="6173786"/>
            <a:ext cx="2119801" cy="684213"/>
          </a:xfrm>
          <a:prstGeom prst="rect">
            <a:avLst/>
          </a:prstGeom>
        </p:spPr>
      </p:pic>
      <p:pic>
        <p:nvPicPr>
          <p:cNvPr id="5" name="SKMCBLOGO" hidden="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24198" y="6173788"/>
            <a:ext cx="2006477" cy="315552"/>
          </a:xfrm>
          <a:prstGeom prst="rect">
            <a:avLst/>
          </a:prstGeom>
        </p:spPr>
      </p:pic>
      <p:pic>
        <p:nvPicPr>
          <p:cNvPr id="6" name="SKMENVIROSLOGO" hidden="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72200" y="6173787"/>
            <a:ext cx="1979638" cy="380451"/>
          </a:xfrm>
          <a:prstGeom prst="rect">
            <a:avLst/>
          </a:prstGeom>
        </p:spPr>
      </p:pic>
    </p:spTree>
    <p:extLst>
      <p:ext uri="{BB962C8B-B14F-4D97-AF65-F5344CB8AC3E}">
        <p14:creationId xmlns:p14="http://schemas.microsoft.com/office/powerpoint/2010/main" val="3771750657"/>
      </p:ext>
    </p:extLst>
  </p:cSld>
  <p:clrMap bg1="lt1" tx1="dk1" bg2="lt2" tx2="dk2" accent1="accent1" accent2="accent2" accent3="accent3" accent4="accent4" accent5="accent5" accent6="accent6" hlink="hlink" folHlink="folHlink"/>
  <p:sldLayoutIdLst>
    <p:sldLayoutId id="2147483963" r:id="rId1"/>
    <p:sldLayoutId id="2147483948" r:id="rId2"/>
    <p:sldLayoutId id="2147483987" r:id="rId3"/>
    <p:sldLayoutId id="2147483988" r:id="rId4"/>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457200" y="258964"/>
            <a:ext cx="8227881" cy="568800"/>
          </a:xfrm>
          <a:prstGeom prst="rect">
            <a:avLst/>
          </a:prstGeom>
        </p:spPr>
        <p:txBody>
          <a:bodyPr vert="horz" lIns="0" tIns="0" rIns="0" bIns="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053264"/>
            <a:ext cx="8229600" cy="48960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Slide Number Placeholder 5"/>
          <p:cNvSpPr>
            <a:spLocks noGrp="1"/>
          </p:cNvSpPr>
          <p:nvPr>
            <p:ph type="sldNum" sz="quarter" idx="4"/>
          </p:nvPr>
        </p:nvSpPr>
        <p:spPr>
          <a:xfrm>
            <a:off x="457200" y="6159971"/>
            <a:ext cx="791880" cy="365125"/>
          </a:xfrm>
          <a:prstGeom prst="rect">
            <a:avLst/>
          </a:prstGeom>
        </p:spPr>
        <p:txBody>
          <a:bodyPr vert="horz" lIns="0" tIns="0" rIns="0" bIns="0" rtlCol="0" anchor="b"/>
          <a:lstStyle>
            <a:lvl1pPr algn="l">
              <a:defRPr sz="1000">
                <a:solidFill>
                  <a:srgbClr val="00338D"/>
                </a:solidFill>
                <a:latin typeface="Arial" pitchFamily="34" charset="0"/>
                <a:cs typeface="Arial" pitchFamily="34" charset="0"/>
              </a:defRPr>
            </a:lvl1pPr>
          </a:lstStyle>
          <a:p>
            <a:fld id="{9B3E39EC-4BE2-4DEA-81C0-4ABC0AAB4AC0}" type="slidenum">
              <a:rPr lang="en-AU" smtClean="0"/>
              <a:pPr/>
              <a:t>‹#›</a:t>
            </a:fld>
            <a:endParaRPr lang="en-AU" dirty="0"/>
          </a:p>
        </p:txBody>
      </p:sp>
      <p:pic>
        <p:nvPicPr>
          <p:cNvPr id="9" name="JACOBSLOGO"/>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14296" y="6298195"/>
            <a:ext cx="1370786" cy="210890"/>
          </a:xfrm>
          <a:prstGeom prst="rect">
            <a:avLst/>
          </a:prstGeom>
        </p:spPr>
      </p:pic>
      <p:pic>
        <p:nvPicPr>
          <p:cNvPr id="10" name="SKMENVIROSLOGO" hidden="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560243" y="6293518"/>
            <a:ext cx="1629575" cy="313175"/>
          </a:xfrm>
          <a:prstGeom prst="rect">
            <a:avLst/>
          </a:prstGeom>
        </p:spPr>
      </p:pic>
      <p:pic>
        <p:nvPicPr>
          <p:cNvPr id="11" name="SKMCBLOGO" hidden="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624000" y="6287540"/>
            <a:ext cx="1548400" cy="243512"/>
          </a:xfrm>
          <a:prstGeom prst="rect">
            <a:avLst/>
          </a:prstGeom>
        </p:spPr>
      </p:pic>
      <p:pic>
        <p:nvPicPr>
          <p:cNvPr id="12" name="SKMMMALOGO" hidden="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580241" y="6294448"/>
            <a:ext cx="1607722" cy="518928"/>
          </a:xfrm>
          <a:prstGeom prst="rect">
            <a:avLst/>
          </a:prstGeom>
        </p:spPr>
      </p:pic>
      <p:pic>
        <p:nvPicPr>
          <p:cNvPr id="13" name="SKMJACOBSLOGO" descr="I:\GMKT\Admin\Graphics\JACOBS BRANDED AND CO-BRANDED TEMPLATES\PowerPoint\Links\JacobsSKM-Logo_Blue+Grey_RGB.jpg" hidden="1"/>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850241" y="6284425"/>
            <a:ext cx="1857834" cy="226800"/>
          </a:xfrm>
          <a:prstGeom prst="rect">
            <a:avLst/>
          </a:prstGeom>
          <a:noFill/>
          <a:extLst>
            <a:ext uri="{909E8E84-426E-40DD-AFC4-6F175D3DCCD1}">
              <a14:hiddenFill xmlns:a14="http://schemas.microsoft.com/office/drawing/2010/main">
                <a:solidFill>
                  <a:srgbClr val="FFFFFF"/>
                </a:solidFill>
              </a14:hiddenFill>
            </a:ext>
          </a:extLst>
        </p:spPr>
      </p:pic>
      <p:pic>
        <p:nvPicPr>
          <p:cNvPr id="14" name="JACOBSZATELOGO" hidden="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134913" y="6298195"/>
            <a:ext cx="2548122" cy="223369"/>
          </a:xfrm>
          <a:prstGeom prst="rect">
            <a:avLst/>
          </a:prstGeom>
        </p:spPr>
      </p:pic>
      <p:pic>
        <p:nvPicPr>
          <p:cNvPr id="15" name="JACOBSMATASISLOGO" hidden="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372200" y="6282193"/>
            <a:ext cx="2446318" cy="226892"/>
          </a:xfrm>
          <a:prstGeom prst="rect">
            <a:avLst/>
          </a:prstGeom>
        </p:spPr>
      </p:pic>
      <p:pic>
        <p:nvPicPr>
          <p:cNvPr id="16" name="Picture 15" descr="JACOBSGUIMARLOGO" hidden="1"/>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6298498" y="6320560"/>
            <a:ext cx="2386584" cy="216408"/>
          </a:xfrm>
          <a:prstGeom prst="rect">
            <a:avLst/>
          </a:prstGeom>
        </p:spPr>
      </p:pic>
      <p:pic>
        <p:nvPicPr>
          <p:cNvPr id="17" name="Picture 16" descr="JFSLLOGO" hidden="1"/>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103312" y="6169872"/>
            <a:ext cx="1213104" cy="283464"/>
          </a:xfrm>
          <a:prstGeom prst="rect">
            <a:avLst/>
          </a:prstGeom>
        </p:spPr>
      </p:pic>
    </p:spTree>
    <p:extLst>
      <p:ext uri="{BB962C8B-B14F-4D97-AF65-F5344CB8AC3E}">
        <p14:creationId xmlns:p14="http://schemas.microsoft.com/office/powerpoint/2010/main" val="2479632731"/>
      </p:ext>
    </p:extLst>
  </p:cSld>
  <p:clrMap bg1="lt1" tx1="dk1" bg2="lt2" tx2="dk2" accent1="accent1" accent2="accent2" accent3="accent3" accent4="accent4" accent5="accent5" accent6="accent6" hlink="hlink" folHlink="folHlink"/>
  <p:sldLayoutIdLst>
    <p:sldLayoutId id="2147483964" r:id="rId1"/>
    <p:sldLayoutId id="2147483797" r:id="rId2"/>
    <p:sldLayoutId id="2147483974" r:id="rId3"/>
    <p:sldLayoutId id="2147483993" r:id="rId4"/>
    <p:sldLayoutId id="2147483992" r:id="rId5"/>
    <p:sldLayoutId id="2147483799" r:id="rId6"/>
    <p:sldLayoutId id="2147483847" r:id="rId7"/>
    <p:sldLayoutId id="2147483802" r:id="rId8"/>
    <p:sldLayoutId id="2147483930" r:id="rId9"/>
    <p:sldLayoutId id="2147483929" r:id="rId10"/>
    <p:sldLayoutId id="2147483969" r:id="rId11"/>
    <p:sldLayoutId id="2147483970" r:id="rId12"/>
    <p:sldLayoutId id="2147483965" r:id="rId13"/>
  </p:sldLayoutIdLst>
  <p:timing>
    <p:tnLst>
      <p:par>
        <p:cTn id="1" dur="indefinite" restart="never" nodeType="tmRoot"/>
      </p:par>
    </p:tnLst>
  </p:timing>
  <p:hf hdr="0"/>
  <p:txStyles>
    <p:titleStyle>
      <a:lvl1pPr algn="l" defTabSz="914400" rtl="0" eaLnBrk="1" latinLnBrk="0" hangingPunct="1">
        <a:spcBef>
          <a:spcPct val="0"/>
        </a:spcBef>
        <a:buNone/>
        <a:defRPr sz="2800" b="1" kern="1200">
          <a:solidFill>
            <a:srgbClr val="00338D"/>
          </a:solidFill>
          <a:latin typeface="Arial" pitchFamily="34" charset="0"/>
          <a:ea typeface="+mj-ea"/>
          <a:cs typeface="Arial" pitchFamily="34" charset="0"/>
        </a:defRPr>
      </a:lvl1pPr>
    </p:titleStyle>
    <p:bodyStyle>
      <a:lvl1pPr marL="324000" indent="-324000" algn="l" defTabSz="914400" rtl="0" eaLnBrk="1" latinLnBrk="0" hangingPunct="1">
        <a:spcBef>
          <a:spcPct val="20000"/>
        </a:spcBef>
        <a:spcAft>
          <a:spcPts val="0"/>
        </a:spcAft>
        <a:buClr>
          <a:srgbClr val="00338D"/>
        </a:buClr>
        <a:buSzPct val="110000"/>
        <a:buFont typeface="Arial" pitchFamily="34" charset="0"/>
        <a:buChar char="•"/>
        <a:defRPr sz="2800" kern="1200">
          <a:solidFill>
            <a:schemeClr val="tx1"/>
          </a:solidFill>
          <a:latin typeface="Arial" pitchFamily="34" charset="0"/>
          <a:ea typeface="+mn-ea"/>
          <a:cs typeface="Arial" pitchFamily="34" charset="0"/>
        </a:defRPr>
      </a:lvl1pPr>
      <a:lvl2pPr marL="684000" indent="-288000" algn="l" defTabSz="914400" rtl="0" eaLnBrk="1" latinLnBrk="0" hangingPunct="1">
        <a:spcBef>
          <a:spcPts val="600"/>
        </a:spcBef>
        <a:buClr>
          <a:srgbClr val="6C6F70"/>
        </a:buClr>
        <a:buFont typeface="Arial" pitchFamily="34" charset="0"/>
        <a:buChar char="–"/>
        <a:defRPr sz="2400" kern="1200">
          <a:solidFill>
            <a:schemeClr val="tx1"/>
          </a:solidFill>
          <a:latin typeface="Arial" pitchFamily="34" charset="0"/>
          <a:ea typeface="+mn-ea"/>
          <a:cs typeface="Arial" pitchFamily="34" charset="0"/>
        </a:defRPr>
      </a:lvl2pPr>
      <a:lvl3pPr marL="1008000" indent="-288000" algn="l" defTabSz="914400" rtl="0" eaLnBrk="1" latinLnBrk="0" hangingPunct="1">
        <a:spcBef>
          <a:spcPts val="600"/>
        </a:spcBef>
        <a:buClr>
          <a:srgbClr val="6C6F70"/>
        </a:buClr>
        <a:buFont typeface="Arial" pitchFamily="34" charset="0"/>
        <a:buChar char="•"/>
        <a:defRPr sz="2400" kern="1200">
          <a:solidFill>
            <a:schemeClr val="tx1"/>
          </a:solidFill>
          <a:latin typeface="Arial" pitchFamily="34" charset="0"/>
          <a:ea typeface="+mn-ea"/>
          <a:cs typeface="Arial" pitchFamily="34" charset="0"/>
        </a:defRPr>
      </a:lvl3pPr>
      <a:lvl4pPr marL="1404000" indent="-288000" algn="l" defTabSz="914400" rtl="0" eaLnBrk="1" latinLnBrk="0" hangingPunct="1">
        <a:spcBef>
          <a:spcPts val="600"/>
        </a:spcBef>
        <a:buClr>
          <a:srgbClr val="6C6F70"/>
        </a:buClr>
        <a:buFont typeface="Arial" pitchFamily="34" charset="0"/>
        <a:buChar char="–"/>
        <a:defRPr sz="2000" kern="1200">
          <a:solidFill>
            <a:schemeClr val="tx1"/>
          </a:solidFill>
          <a:latin typeface="Arial" pitchFamily="34" charset="0"/>
          <a:ea typeface="+mn-ea"/>
          <a:cs typeface="Arial" pitchFamily="34" charset="0"/>
        </a:defRPr>
      </a:lvl4pPr>
      <a:lvl5pPr marL="1728000" indent="-288000" algn="l" defTabSz="914400" rtl="0" eaLnBrk="1" latinLnBrk="0" hangingPunct="1">
        <a:spcBef>
          <a:spcPts val="600"/>
        </a:spcBef>
        <a:buClr>
          <a:srgbClr val="6C6F70"/>
        </a:buClr>
        <a:buSzPct val="67000"/>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457200" y="258964"/>
            <a:ext cx="8227881" cy="568800"/>
          </a:xfrm>
          <a:prstGeom prst="rect">
            <a:avLst/>
          </a:prstGeom>
        </p:spPr>
        <p:txBody>
          <a:bodyPr vert="horz" lIns="0" tIns="0" rIns="0" bIns="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053264"/>
            <a:ext cx="8229600" cy="48960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Slide Number Placeholder 5"/>
          <p:cNvSpPr>
            <a:spLocks noGrp="1"/>
          </p:cNvSpPr>
          <p:nvPr>
            <p:ph type="sldNum" sz="quarter" idx="4"/>
          </p:nvPr>
        </p:nvSpPr>
        <p:spPr>
          <a:xfrm>
            <a:off x="457200" y="6159971"/>
            <a:ext cx="791880" cy="365125"/>
          </a:xfrm>
          <a:prstGeom prst="rect">
            <a:avLst/>
          </a:prstGeom>
        </p:spPr>
        <p:txBody>
          <a:bodyPr vert="horz" lIns="0" tIns="0" rIns="0" bIns="0" rtlCol="0" anchor="b"/>
          <a:lstStyle>
            <a:lvl1pPr algn="l">
              <a:defRPr sz="1000">
                <a:solidFill>
                  <a:srgbClr val="00338D"/>
                </a:solidFill>
                <a:latin typeface="Arial" pitchFamily="34" charset="0"/>
                <a:cs typeface="Arial" pitchFamily="34" charset="0"/>
              </a:defRPr>
            </a:lvl1pPr>
          </a:lstStyle>
          <a:p>
            <a:fld id="{9B3E39EC-4BE2-4DEA-81C0-4ABC0AAB4AC0}" type="slidenum">
              <a:rPr lang="en-AU" smtClean="0"/>
              <a:pPr/>
              <a:t>‹#›</a:t>
            </a:fld>
            <a:endParaRPr lang="en-AU" dirty="0"/>
          </a:p>
        </p:txBody>
      </p:sp>
      <p:pic>
        <p:nvPicPr>
          <p:cNvPr id="10" name="SKMENVIROSLOGO" hidden="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560243" y="6293518"/>
            <a:ext cx="1629575" cy="313175"/>
          </a:xfrm>
          <a:prstGeom prst="rect">
            <a:avLst/>
          </a:prstGeom>
        </p:spPr>
      </p:pic>
      <p:pic>
        <p:nvPicPr>
          <p:cNvPr id="11" name="SKMCBLOGO" hidden="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624000" y="6287540"/>
            <a:ext cx="1548400" cy="243512"/>
          </a:xfrm>
          <a:prstGeom prst="rect">
            <a:avLst/>
          </a:prstGeom>
        </p:spPr>
      </p:pic>
      <p:pic>
        <p:nvPicPr>
          <p:cNvPr id="12" name="SKMMMALOGO" hidden="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580241" y="6294448"/>
            <a:ext cx="1607722" cy="518928"/>
          </a:xfrm>
          <a:prstGeom prst="rect">
            <a:avLst/>
          </a:prstGeom>
        </p:spPr>
      </p:pic>
      <p:pic>
        <p:nvPicPr>
          <p:cNvPr id="13" name="SKMJACOBSLOGO" descr="I:\GMKT\Admin\Graphics\JACOBS BRANDED AND CO-BRANDED TEMPLATES\PowerPoint\Links\JacobsSKM-Logo_Blue+Grey_RGB.jpg" hidden="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850241" y="6284425"/>
            <a:ext cx="1857834" cy="22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470645"/>
      </p:ext>
    </p:extLst>
  </p:cSld>
  <p:clrMap bg1="lt1" tx1="dk1" bg2="lt2" tx2="dk2" accent1="accent1" accent2="accent2" accent3="accent3" accent4="accent4" accent5="accent5" accent6="accent6" hlink="hlink" folHlink="folHlink"/>
  <p:sldLayoutIdLst>
    <p:sldLayoutId id="2147483976" r:id="rId1"/>
    <p:sldLayoutId id="2147483994"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Lst>
  <p:timing>
    <p:tnLst>
      <p:par>
        <p:cTn id="1" dur="indefinite" restart="never" nodeType="tmRoot"/>
      </p:par>
    </p:tnLst>
  </p:timing>
  <p:hf hdr="0"/>
  <p:txStyles>
    <p:titleStyle>
      <a:lvl1pPr algn="l" defTabSz="914400" rtl="0" eaLnBrk="1" latinLnBrk="0" hangingPunct="1">
        <a:spcBef>
          <a:spcPct val="0"/>
        </a:spcBef>
        <a:buNone/>
        <a:defRPr sz="2800" b="1" kern="1200">
          <a:solidFill>
            <a:srgbClr val="00338D"/>
          </a:solidFill>
          <a:latin typeface="Arial" pitchFamily="34" charset="0"/>
          <a:ea typeface="+mj-ea"/>
          <a:cs typeface="Arial" pitchFamily="34" charset="0"/>
        </a:defRPr>
      </a:lvl1pPr>
    </p:titleStyle>
    <p:bodyStyle>
      <a:lvl1pPr marL="324000" indent="-324000" algn="l" defTabSz="914400" rtl="0" eaLnBrk="1" latinLnBrk="0" hangingPunct="1">
        <a:spcBef>
          <a:spcPct val="20000"/>
        </a:spcBef>
        <a:spcAft>
          <a:spcPts val="0"/>
        </a:spcAft>
        <a:buClr>
          <a:srgbClr val="00338D"/>
        </a:buClr>
        <a:buSzPct val="110000"/>
        <a:buFont typeface="Arial" pitchFamily="34" charset="0"/>
        <a:buChar char="•"/>
        <a:defRPr sz="2800" kern="1200">
          <a:solidFill>
            <a:schemeClr val="tx1"/>
          </a:solidFill>
          <a:latin typeface="Arial" pitchFamily="34" charset="0"/>
          <a:ea typeface="+mn-ea"/>
          <a:cs typeface="Arial" pitchFamily="34" charset="0"/>
        </a:defRPr>
      </a:lvl1pPr>
      <a:lvl2pPr marL="684000" indent="-288000" algn="l" defTabSz="914400" rtl="0" eaLnBrk="1" latinLnBrk="0" hangingPunct="1">
        <a:spcBef>
          <a:spcPts val="600"/>
        </a:spcBef>
        <a:buClr>
          <a:srgbClr val="6C6F70"/>
        </a:buClr>
        <a:buFont typeface="Arial" pitchFamily="34" charset="0"/>
        <a:buChar char="–"/>
        <a:defRPr sz="2400" kern="1200">
          <a:solidFill>
            <a:schemeClr val="tx1"/>
          </a:solidFill>
          <a:latin typeface="Arial" pitchFamily="34" charset="0"/>
          <a:ea typeface="+mn-ea"/>
          <a:cs typeface="Arial" pitchFamily="34" charset="0"/>
        </a:defRPr>
      </a:lvl2pPr>
      <a:lvl3pPr marL="1008000" indent="-288000" algn="l" defTabSz="914400" rtl="0" eaLnBrk="1" latinLnBrk="0" hangingPunct="1">
        <a:spcBef>
          <a:spcPts val="600"/>
        </a:spcBef>
        <a:buClr>
          <a:srgbClr val="6C6F70"/>
        </a:buClr>
        <a:buFont typeface="Arial" pitchFamily="34" charset="0"/>
        <a:buChar char="•"/>
        <a:defRPr sz="2400" kern="1200">
          <a:solidFill>
            <a:schemeClr val="tx1"/>
          </a:solidFill>
          <a:latin typeface="Arial" pitchFamily="34" charset="0"/>
          <a:ea typeface="+mn-ea"/>
          <a:cs typeface="Arial" pitchFamily="34" charset="0"/>
        </a:defRPr>
      </a:lvl3pPr>
      <a:lvl4pPr marL="1404000" indent="-288000" algn="l" defTabSz="914400" rtl="0" eaLnBrk="1" latinLnBrk="0" hangingPunct="1">
        <a:spcBef>
          <a:spcPts val="600"/>
        </a:spcBef>
        <a:buClr>
          <a:srgbClr val="6C6F70"/>
        </a:buClr>
        <a:buFont typeface="Arial" pitchFamily="34" charset="0"/>
        <a:buChar char="–"/>
        <a:defRPr sz="2000" kern="1200">
          <a:solidFill>
            <a:schemeClr val="tx1"/>
          </a:solidFill>
          <a:latin typeface="Arial" pitchFamily="34" charset="0"/>
          <a:ea typeface="+mn-ea"/>
          <a:cs typeface="Arial" pitchFamily="34" charset="0"/>
        </a:defRPr>
      </a:lvl4pPr>
      <a:lvl5pPr marL="1728000" indent="-288000" algn="l" defTabSz="914400" rtl="0" eaLnBrk="1" latinLnBrk="0" hangingPunct="1">
        <a:spcBef>
          <a:spcPts val="600"/>
        </a:spcBef>
        <a:buClr>
          <a:srgbClr val="6C6F70"/>
        </a:buClr>
        <a:buSzPct val="67000"/>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SKMENVIROSLOGO"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0243" y="6293518"/>
            <a:ext cx="1629575" cy="313175"/>
          </a:xfrm>
          <a:prstGeom prst="rect">
            <a:avLst/>
          </a:prstGeom>
        </p:spPr>
      </p:pic>
      <p:pic>
        <p:nvPicPr>
          <p:cNvPr id="14" name="SKMCBLOGO"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4000" y="6287540"/>
            <a:ext cx="1548400" cy="243512"/>
          </a:xfrm>
          <a:prstGeom prst="rect">
            <a:avLst/>
          </a:prstGeom>
        </p:spPr>
      </p:pic>
      <p:pic>
        <p:nvPicPr>
          <p:cNvPr id="15" name="SKMMMALOGO" hidden="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0241" y="6294448"/>
            <a:ext cx="1607722" cy="518928"/>
          </a:xfrm>
          <a:prstGeom prst="rect">
            <a:avLst/>
          </a:prstGeom>
        </p:spPr>
      </p:pic>
      <p:pic>
        <p:nvPicPr>
          <p:cNvPr id="13" name="JACOBS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14296" y="6298195"/>
            <a:ext cx="1370786" cy="210890"/>
          </a:xfrm>
          <a:prstGeom prst="rect">
            <a:avLst/>
          </a:prstGeom>
        </p:spPr>
      </p:pic>
      <p:pic>
        <p:nvPicPr>
          <p:cNvPr id="6" name="SKMJACOBSLOGO" descr="I:\GMKT\Admin\Graphics\JACOBS BRANDED AND CO-BRANDED TEMPLATES\PowerPoint\Links\JacobsSKM-Logo_Blue+Grey_RGB.jpg" hidden="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0241" y="6284425"/>
            <a:ext cx="1857834" cy="2268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4"/>
          </p:nvPr>
        </p:nvSpPr>
        <p:spPr>
          <a:xfrm>
            <a:off x="457200" y="6159600"/>
            <a:ext cx="791880" cy="365125"/>
          </a:xfrm>
          <a:prstGeom prst="rect">
            <a:avLst/>
          </a:prstGeom>
        </p:spPr>
        <p:txBody>
          <a:bodyPr vert="horz" lIns="0" tIns="0" rIns="0" bIns="0" rtlCol="0" anchor="b"/>
          <a:lstStyle>
            <a:lvl1pPr algn="l">
              <a:defRPr sz="1000">
                <a:solidFill>
                  <a:srgbClr val="00338D"/>
                </a:solidFill>
                <a:latin typeface="Arial" pitchFamily="34" charset="0"/>
                <a:cs typeface="Arial" pitchFamily="34" charset="0"/>
              </a:defRPr>
            </a:lvl1pPr>
          </a:lstStyle>
          <a:p>
            <a:fld id="{9B3E39EC-4BE2-4DEA-81C0-4ABC0AAB4AC0}" type="slidenum">
              <a:rPr lang="en-AU" smtClean="0"/>
              <a:pPr/>
              <a:t>‹#›</a:t>
            </a:fld>
            <a:endParaRPr lang="en-AU" dirty="0"/>
          </a:p>
        </p:txBody>
      </p:sp>
      <p:pic>
        <p:nvPicPr>
          <p:cNvPr id="8" name="JACOBSZATELOGO" hidden="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36960" y="6285716"/>
            <a:ext cx="2548122" cy="223369"/>
          </a:xfrm>
          <a:prstGeom prst="rect">
            <a:avLst/>
          </a:prstGeom>
        </p:spPr>
      </p:pic>
      <p:pic>
        <p:nvPicPr>
          <p:cNvPr id="9" name="JACOBSMATASISLOGO" hidden="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72200" y="6282193"/>
            <a:ext cx="2446318" cy="226892"/>
          </a:xfrm>
          <a:prstGeom prst="rect">
            <a:avLst/>
          </a:prstGeom>
        </p:spPr>
      </p:pic>
      <p:pic>
        <p:nvPicPr>
          <p:cNvPr id="11" name="Picture 10" descr="JACOBSGUIMARLOGO" hidden="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298498" y="6281504"/>
            <a:ext cx="2386584" cy="216408"/>
          </a:xfrm>
          <a:prstGeom prst="rect">
            <a:avLst/>
          </a:prstGeom>
        </p:spPr>
      </p:pic>
      <p:pic>
        <p:nvPicPr>
          <p:cNvPr id="12" name="Picture 11" descr="JFSLLOGO" hidden="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103312" y="6169872"/>
            <a:ext cx="1213104" cy="283464"/>
          </a:xfrm>
          <a:prstGeom prst="rect">
            <a:avLst/>
          </a:prstGeom>
        </p:spPr>
      </p:pic>
    </p:spTree>
    <p:extLst>
      <p:ext uri="{BB962C8B-B14F-4D97-AF65-F5344CB8AC3E}">
        <p14:creationId xmlns:p14="http://schemas.microsoft.com/office/powerpoint/2010/main" val="3787041173"/>
      </p:ext>
    </p:extLst>
  </p:cSld>
  <p:clrMap bg1="lt1" tx1="dk1" bg2="lt2" tx2="dk2" accent1="accent1" accent2="accent2" accent3="accent3" accent4="accent4" accent5="accent5" accent6="accent6" hlink="hlink" folHlink="folHlink"/>
  <p:sldLayoutIdLst>
    <p:sldLayoutId id="2147483966" r:id="rId1"/>
    <p:sldLayoutId id="2147483949" r:id="rId2"/>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12" name="SKMMMALOGO"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6005" y="6230404"/>
            <a:ext cx="1613128" cy="358472"/>
          </a:xfrm>
          <a:prstGeom prst="rect">
            <a:avLst/>
          </a:prstGeom>
        </p:spPr>
      </p:pic>
      <p:pic>
        <p:nvPicPr>
          <p:cNvPr id="13" name="SKMENVIROSLOGO"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7886" y="6199656"/>
            <a:ext cx="1674875" cy="435032"/>
          </a:xfrm>
          <a:prstGeom prst="rect">
            <a:avLst/>
          </a:prstGeom>
        </p:spPr>
      </p:pic>
      <p:pic>
        <p:nvPicPr>
          <p:cNvPr id="14" name="SKMCBLOGO" hidden="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23542" y="6297205"/>
            <a:ext cx="1738868" cy="267518"/>
          </a:xfrm>
          <a:prstGeom prst="rect">
            <a:avLst/>
          </a:prstGeom>
        </p:spPr>
      </p:pic>
      <p:sp>
        <p:nvSpPr>
          <p:cNvPr id="6" name="Rectangle 5"/>
          <p:cNvSpPr/>
          <p:nvPr/>
        </p:nvSpPr>
        <p:spPr>
          <a:xfrm>
            <a:off x="0" y="0"/>
            <a:ext cx="9144000" cy="685800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cs typeface="Arial" panose="020B0604020202020204" pitchFamily="34" charset="0"/>
            </a:endParaRPr>
          </a:p>
        </p:txBody>
      </p:sp>
      <p:sp>
        <p:nvSpPr>
          <p:cNvPr id="7" name="Slide Number Placeholder 2"/>
          <p:cNvSpPr>
            <a:spLocks noGrp="1"/>
          </p:cNvSpPr>
          <p:nvPr>
            <p:ph type="sldNum" sz="quarter" idx="4"/>
          </p:nvPr>
        </p:nvSpPr>
        <p:spPr>
          <a:xfrm>
            <a:off x="457200" y="6159600"/>
            <a:ext cx="791880" cy="365125"/>
          </a:xfrm>
          <a:prstGeom prst="rect">
            <a:avLst/>
          </a:prstGeom>
        </p:spPr>
        <p:txBody>
          <a:bodyPr lIns="0" tIns="0" rIns="0" bIns="0" anchor="b" anchorCtr="0"/>
          <a:lstStyle>
            <a:lvl1pPr>
              <a:defRPr sz="1000">
                <a:solidFill>
                  <a:schemeClr val="bg1"/>
                </a:solidFill>
                <a:latin typeface="Arial" panose="020B0604020202020204" pitchFamily="34" charset="0"/>
                <a:cs typeface="Arial" panose="020B0604020202020204" pitchFamily="34" charset="0"/>
              </a:defRPr>
            </a:lvl1pPr>
          </a:lstStyle>
          <a:p>
            <a:fld id="{9B3E39EC-4BE2-4DEA-81C0-4ABC0AAB4AC0}" type="slidenum">
              <a:rPr lang="en-AU" smtClean="0"/>
              <a:pPr/>
              <a:t>‹#›</a:t>
            </a:fld>
            <a:endParaRPr lang="en-AU" dirty="0"/>
          </a:p>
        </p:txBody>
      </p:sp>
      <p:pic>
        <p:nvPicPr>
          <p:cNvPr id="9" name="JACOBS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14296" y="6301164"/>
            <a:ext cx="1370786" cy="204952"/>
          </a:xfrm>
          <a:prstGeom prst="rect">
            <a:avLst/>
          </a:prstGeom>
        </p:spPr>
      </p:pic>
      <p:pic>
        <p:nvPicPr>
          <p:cNvPr id="8" name="SKMJACOBSLOGO" hidden="1"/>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697553" y="6283718"/>
            <a:ext cx="1987529" cy="241626"/>
          </a:xfrm>
          <a:prstGeom prst="rect">
            <a:avLst/>
          </a:prstGeom>
          <a:noFill/>
          <a:extLst>
            <a:ext uri="{909E8E84-426E-40DD-AFC4-6F175D3DCCD1}">
              <a14:hiddenFill xmlns:a14="http://schemas.microsoft.com/office/drawing/2010/main">
                <a:solidFill>
                  <a:srgbClr val="FFFFFF"/>
                </a:solidFill>
              </a14:hiddenFill>
            </a:ext>
          </a:extLst>
        </p:spPr>
      </p:pic>
      <p:pic>
        <p:nvPicPr>
          <p:cNvPr id="10" name="JACOBSZATELOGO" hidden="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84708" y="6301164"/>
            <a:ext cx="2466736" cy="216235"/>
          </a:xfrm>
          <a:prstGeom prst="rect">
            <a:avLst/>
          </a:prstGeom>
        </p:spPr>
      </p:pic>
      <p:pic>
        <p:nvPicPr>
          <p:cNvPr id="11" name="JACOBSMATASISLOGO" hidden="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97762" y="6303245"/>
            <a:ext cx="2187320" cy="202871"/>
          </a:xfrm>
          <a:prstGeom prst="rect">
            <a:avLst/>
          </a:prstGeom>
        </p:spPr>
      </p:pic>
      <p:pic>
        <p:nvPicPr>
          <p:cNvPr id="15" name="Picture 14" descr="JACOBSGUIMARLOGO" hidden="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343622" y="6315032"/>
            <a:ext cx="2340869" cy="210312"/>
          </a:xfrm>
          <a:prstGeom prst="rect">
            <a:avLst/>
          </a:prstGeom>
        </p:spPr>
      </p:pic>
      <p:pic>
        <p:nvPicPr>
          <p:cNvPr id="16" name="JACOBSLOGO" descr="JFSLLOGO" hidden="1"/>
          <p:cNvPicPr>
            <a:picLocks noChangeAspect="1" noChangeArrowheads="1"/>
          </p:cNvPicPr>
          <p:nvPr userDrawn="1"/>
        </p:nvPicPr>
        <p:blipFill>
          <a:blip r:embed="rId12" cstate="print">
            <a:extLst>
              <a:ext uri="{28A0092B-C50C-407E-A947-70E740481C1C}">
                <a14:useLocalDpi xmlns:a14="http://schemas.microsoft.com/office/drawing/2010/main" val="0"/>
              </a:ext>
            </a:extLst>
          </a:blip>
          <a:stretch>
            <a:fillRect/>
          </a:stretch>
        </p:blipFill>
        <p:spPr bwMode="auto">
          <a:xfrm>
            <a:off x="7092280" y="6159265"/>
            <a:ext cx="1222465" cy="28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353046"/>
      </p:ext>
    </p:extLst>
  </p:cSld>
  <p:clrMap bg1="lt1" tx1="dk1" bg2="lt2" tx2="dk2" accent1="accent1" accent2="accent2" accent3="accent3" accent4="accent4" accent5="accent5" accent6="accent6" hlink="hlink" folHlink="folHlink"/>
  <p:sldLayoutIdLst>
    <p:sldLayoutId id="2147483973" r:id="rId1"/>
    <p:sldLayoutId id="2147483972" r:id="rId2"/>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6326612"/>
      </p:ext>
    </p:extLst>
  </p:cSld>
  <p:clrMap bg1="lt1" tx1="dk1" bg2="lt2" tx2="dk2" accent1="accent1" accent2="accent2" accent3="accent3" accent4="accent4" accent5="accent5" accent6="accent6" hlink="hlink" folHlink="folHlink"/>
  <p:sldLayoutIdLst>
    <p:sldLayoutId id="2147483927" r:id="rId1"/>
  </p:sldLayoutIdLst>
  <p:timing>
    <p:tnLst>
      <p:par>
        <p:cTn id="1" dur="indefinite" restart="never" nodeType="tmRoot"/>
      </p:par>
    </p:tnLst>
  </p:timing>
  <p:hf hdr="0"/>
  <p:txStyles>
    <p:titleStyle>
      <a:lvl1pPr algn="l" defTabSz="914400" rtl="0" eaLnBrk="1" latinLnBrk="0" hangingPunct="1">
        <a:spcBef>
          <a:spcPct val="0"/>
        </a:spcBef>
        <a:buNone/>
        <a:defRPr sz="3000" b="1" kern="1200">
          <a:solidFill>
            <a:schemeClr val="bg1"/>
          </a:solidFill>
          <a:latin typeface="Arial" pitchFamily="34" charset="0"/>
          <a:ea typeface="+mj-ea"/>
          <a:cs typeface="Arial" pitchFamily="34" charset="0"/>
        </a:defRPr>
      </a:lvl1pPr>
    </p:titleStyle>
    <p:bodyStyle>
      <a:lvl1pPr marL="216000" indent="-216000" algn="l" defTabSz="914400" rtl="0" eaLnBrk="1" latinLnBrk="0" hangingPunct="1">
        <a:spcBef>
          <a:spcPct val="20000"/>
        </a:spcBef>
        <a:spcAft>
          <a:spcPts val="1200"/>
        </a:spcAft>
        <a:buClr>
          <a:srgbClr val="42145F"/>
        </a:buClr>
        <a:buSzPct val="110000"/>
        <a:buFont typeface="Arial" pitchFamily="34" charset="0"/>
        <a:buChar char="•"/>
        <a:defRPr sz="2200" kern="1200">
          <a:solidFill>
            <a:schemeClr val="tx1"/>
          </a:solidFill>
          <a:latin typeface="Arial" pitchFamily="34" charset="0"/>
          <a:ea typeface="+mn-ea"/>
          <a:cs typeface="Arial" pitchFamily="34" charset="0"/>
        </a:defRPr>
      </a:lvl1pPr>
      <a:lvl2pPr marL="468000" indent="-216000" algn="l" defTabSz="914400" rtl="0" eaLnBrk="1" latinLnBrk="0" hangingPunct="1">
        <a:spcBef>
          <a:spcPct val="20000"/>
        </a:spcBef>
        <a:buClr>
          <a:srgbClr val="4C4D4F"/>
        </a:buClr>
        <a:buFont typeface="Arial" pitchFamily="34" charset="0"/>
        <a:buChar char="–"/>
        <a:defRPr sz="2200" kern="1200">
          <a:solidFill>
            <a:schemeClr val="tx1"/>
          </a:solidFill>
          <a:latin typeface="Arial" pitchFamily="34" charset="0"/>
          <a:ea typeface="+mn-ea"/>
          <a:cs typeface="Arial" pitchFamily="34" charset="0"/>
        </a:defRPr>
      </a:lvl2pPr>
      <a:lvl3pPr marL="684000" indent="-180000" algn="l" defTabSz="914400" rtl="0" eaLnBrk="1" latinLnBrk="0" hangingPunct="1">
        <a:spcBef>
          <a:spcPct val="20000"/>
        </a:spcBef>
        <a:buClr>
          <a:srgbClr val="4C4D4F"/>
        </a:buClr>
        <a:buFont typeface="Arial" pitchFamily="34" charset="0"/>
        <a:buChar char="•"/>
        <a:defRPr sz="2200" kern="1200">
          <a:solidFill>
            <a:schemeClr val="tx1"/>
          </a:solidFill>
          <a:latin typeface="Arial" pitchFamily="34" charset="0"/>
          <a:ea typeface="+mn-ea"/>
          <a:cs typeface="Arial" pitchFamily="34" charset="0"/>
        </a:defRPr>
      </a:lvl3pPr>
      <a:lvl4pPr marL="972000" indent="-228600" algn="l" defTabSz="914400" rtl="0" eaLnBrk="1" latinLnBrk="0" hangingPunct="1">
        <a:spcBef>
          <a:spcPct val="20000"/>
        </a:spcBef>
        <a:buClr>
          <a:srgbClr val="4C4D4F"/>
        </a:buClr>
        <a:buFont typeface="Arial" pitchFamily="34" charset="0"/>
        <a:buChar char="–"/>
        <a:defRPr sz="2200" kern="1200">
          <a:solidFill>
            <a:schemeClr val="tx1"/>
          </a:solidFill>
          <a:latin typeface="Arial" pitchFamily="34" charset="0"/>
          <a:ea typeface="+mn-ea"/>
          <a:cs typeface="Arial" pitchFamily="34" charset="0"/>
        </a:defRPr>
      </a:lvl4pPr>
      <a:lvl5pPr marL="1224000" indent="-228600" algn="l" defTabSz="914400" rtl="0" eaLnBrk="1" latinLnBrk="0" hangingPunct="1">
        <a:spcBef>
          <a:spcPct val="20000"/>
        </a:spcBef>
        <a:buClr>
          <a:srgbClr val="4C4D4F"/>
        </a:buClr>
        <a:buSzPct val="67000"/>
        <a:buFont typeface="Arial Narrow" pitchFamily="34" charset="0"/>
        <a:buChar char="►"/>
        <a:defRPr sz="2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40.jpeg"/></Relationships>
</file>

<file path=ppt/slides/_rels/slide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9512" y="3140968"/>
            <a:ext cx="6696744" cy="576064"/>
          </a:xfrm>
        </p:spPr>
        <p:txBody>
          <a:bodyPr>
            <a:noAutofit/>
          </a:bodyPr>
          <a:lstStyle/>
          <a:p>
            <a:r>
              <a:rPr lang="en-AU" sz="2000" dirty="0" smtClean="0"/>
              <a:t>Redundancy and Emergency Interconnectivity Study</a:t>
            </a:r>
            <a:br>
              <a:rPr lang="en-AU" sz="2000" dirty="0" smtClean="0"/>
            </a:br>
            <a:r>
              <a:rPr lang="en-AU" sz="2000" dirty="0" smtClean="0"/>
              <a:t> Water Transmission Grid Study</a:t>
            </a:r>
            <a:endParaRPr lang="en-AU" sz="2000" dirty="0"/>
          </a:p>
        </p:txBody>
      </p:sp>
      <p:sp>
        <p:nvSpPr>
          <p:cNvPr id="5" name="Subtitle 4"/>
          <p:cNvSpPr>
            <a:spLocks noGrp="1"/>
          </p:cNvSpPr>
          <p:nvPr>
            <p:ph type="subTitle" idx="1"/>
          </p:nvPr>
        </p:nvSpPr>
        <p:spPr>
          <a:xfrm>
            <a:off x="251520" y="3717032"/>
            <a:ext cx="5352789" cy="288032"/>
          </a:xfrm>
        </p:spPr>
        <p:txBody>
          <a:bodyPr/>
          <a:lstStyle/>
          <a:p>
            <a:r>
              <a:rPr lang="en-AU" dirty="0" smtClean="0"/>
              <a:t>For the </a:t>
            </a:r>
            <a:r>
              <a:rPr lang="en-AU" dirty="0" err="1" smtClean="0"/>
              <a:t>Coosa</a:t>
            </a:r>
            <a:r>
              <a:rPr lang="en-AU" dirty="0" smtClean="0"/>
              <a:t> North Georgia Region</a:t>
            </a:r>
            <a:endParaRPr lang="en-AU" dirty="0"/>
          </a:p>
        </p:txBody>
      </p:sp>
      <p:sp>
        <p:nvSpPr>
          <p:cNvPr id="7" name="Text Placeholder 6"/>
          <p:cNvSpPr>
            <a:spLocks noGrp="1"/>
          </p:cNvSpPr>
          <p:nvPr>
            <p:ph type="body" sz="quarter" idx="12"/>
          </p:nvPr>
        </p:nvSpPr>
        <p:spPr>
          <a:xfrm>
            <a:off x="324350" y="4221088"/>
            <a:ext cx="6623913" cy="720080"/>
          </a:xfrm>
        </p:spPr>
        <p:txBody>
          <a:bodyPr/>
          <a:lstStyle/>
          <a:p>
            <a:r>
              <a:rPr lang="en-AU" dirty="0" smtClean="0"/>
              <a:t>April 22, 2015</a:t>
            </a:r>
          </a:p>
          <a:p>
            <a:endParaRPr lang="en-AU" dirty="0" smtClean="0"/>
          </a:p>
          <a:p>
            <a:r>
              <a:rPr lang="en-AU" dirty="0" smtClean="0"/>
              <a:t>Presented by: Michelle Vincent, Jacobs and Tanya Kinnard, </a:t>
            </a:r>
            <a:r>
              <a:rPr lang="en-AU" dirty="0" err="1" smtClean="0"/>
              <a:t>Amec</a:t>
            </a:r>
            <a:r>
              <a:rPr lang="en-AU" dirty="0" smtClean="0"/>
              <a:t> Foster Wheeler</a:t>
            </a:r>
            <a:endParaRPr lang="en-AU"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260648"/>
            <a:ext cx="1590675" cy="1819275"/>
          </a:xfrm>
          <a:prstGeom prst="rect">
            <a:avLst/>
          </a:prstGeom>
        </p:spPr>
      </p:pic>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5306805"/>
            <a:ext cx="1288415" cy="1304925"/>
          </a:xfrm>
          <a:prstGeom prst="rect">
            <a:avLst/>
          </a:prstGeom>
          <a:noFill/>
          <a:ln w="9525">
            <a:noFill/>
            <a:miter lim="800000"/>
            <a:headEnd/>
            <a:tailEnd/>
          </a:ln>
        </p:spPr>
      </p:pic>
    </p:spTree>
    <p:extLst>
      <p:ext uri="{BB962C8B-B14F-4D97-AF65-F5344CB8AC3E}">
        <p14:creationId xmlns:p14="http://schemas.microsoft.com/office/powerpoint/2010/main" val="3661195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Redundancy and Emergency Interconnectivity</a:t>
            </a:r>
            <a:endParaRPr lang="en-AU" dirty="0"/>
          </a:p>
        </p:txBody>
      </p:sp>
      <p:sp>
        <p:nvSpPr>
          <p:cNvPr id="2" name="Text Placeholder 1"/>
          <p:cNvSpPr>
            <a:spLocks noGrp="1"/>
          </p:cNvSpPr>
          <p:nvPr>
            <p:ph type="body" idx="1"/>
          </p:nvPr>
        </p:nvSpPr>
        <p:spPr/>
        <p:txBody>
          <a:bodyPr/>
          <a:lstStyle/>
          <a:p>
            <a:r>
              <a:rPr lang="en-US" dirty="0" smtClean="0"/>
              <a:t> </a:t>
            </a:r>
            <a:endParaRPr lang="en-US" dirty="0"/>
          </a:p>
        </p:txBody>
      </p:sp>
      <p:sp>
        <p:nvSpPr>
          <p:cNvPr id="5" name="Content Placeholder 4"/>
          <p:cNvSpPr>
            <a:spLocks noGrp="1"/>
          </p:cNvSpPr>
          <p:nvPr>
            <p:ph sz="half" idx="2"/>
          </p:nvPr>
        </p:nvSpPr>
        <p:spPr/>
        <p:txBody>
          <a:bodyPr>
            <a:normAutofit/>
          </a:bodyPr>
          <a:lstStyle/>
          <a:p>
            <a:pPr lvl="0"/>
            <a:r>
              <a:rPr lang="en-US" b="1" dirty="0" smtClean="0">
                <a:solidFill>
                  <a:srgbClr val="C00000"/>
                </a:solidFill>
                <a:effectLst>
                  <a:outerShdw blurRad="38100" dist="38100" dir="2700000" algn="tl">
                    <a:srgbClr val="000000">
                      <a:alpha val="43137"/>
                    </a:srgbClr>
                  </a:outerShdw>
                </a:effectLst>
              </a:rPr>
              <a:t>Emergency Scenarios:</a:t>
            </a:r>
          </a:p>
          <a:p>
            <a:pPr lvl="1"/>
            <a:r>
              <a:rPr lang="en-US" dirty="0" smtClean="0"/>
              <a:t>Failure </a:t>
            </a:r>
            <a:r>
              <a:rPr lang="en-US" dirty="0"/>
              <a:t>of largest treatment facility within a Partnership member’s system</a:t>
            </a:r>
          </a:p>
          <a:p>
            <a:pPr lvl="1"/>
            <a:r>
              <a:rPr lang="en-US" dirty="0"/>
              <a:t>Short-term catastrophic failure of distribution system </a:t>
            </a:r>
          </a:p>
          <a:p>
            <a:pPr lvl="1"/>
            <a:r>
              <a:rPr lang="en-US" dirty="0"/>
              <a:t>Short-term contamination of a water supply system</a:t>
            </a:r>
          </a:p>
          <a:p>
            <a:pPr lvl="1"/>
            <a:r>
              <a:rPr lang="en-US" dirty="0"/>
              <a:t>Short-term contamination of a raw water source</a:t>
            </a:r>
          </a:p>
          <a:p>
            <a:endParaRPr lang="en-AU" dirty="0"/>
          </a:p>
        </p:txBody>
      </p:sp>
      <p:sp>
        <p:nvSpPr>
          <p:cNvPr id="7" name="Text Placeholder 6"/>
          <p:cNvSpPr>
            <a:spLocks noGrp="1"/>
          </p:cNvSpPr>
          <p:nvPr>
            <p:ph type="body" sz="quarter" idx="3"/>
          </p:nvPr>
        </p:nvSpPr>
        <p:spPr>
          <a:xfrm>
            <a:off x="755576" y="908720"/>
            <a:ext cx="5904656" cy="668642"/>
          </a:xfrm>
        </p:spPr>
        <p:txBody>
          <a:bodyPr/>
          <a:lstStyle/>
          <a:p>
            <a:r>
              <a:rPr lang="en-US" dirty="0" smtClean="0"/>
              <a:t>Reliability Targets and Emergency Scenarios</a:t>
            </a:r>
          </a:p>
        </p:txBody>
      </p:sp>
      <p:sp>
        <p:nvSpPr>
          <p:cNvPr id="8" name="Content Placeholder 7"/>
          <p:cNvSpPr>
            <a:spLocks noGrp="1"/>
          </p:cNvSpPr>
          <p:nvPr>
            <p:ph sz="quarter" idx="4"/>
          </p:nvPr>
        </p:nvSpPr>
        <p:spPr/>
        <p:txBody>
          <a:bodyPr/>
          <a:lstStyle/>
          <a:p>
            <a:pPr lvl="0"/>
            <a:r>
              <a:rPr lang="en-US" b="1" dirty="0" smtClean="0">
                <a:solidFill>
                  <a:schemeClr val="accent1">
                    <a:lumMod val="50000"/>
                  </a:schemeClr>
                </a:solidFill>
                <a:effectLst>
                  <a:outerShdw blurRad="38100" dist="38100" dir="2700000" algn="tl">
                    <a:srgbClr val="000000">
                      <a:alpha val="43137"/>
                    </a:srgbClr>
                  </a:outerShdw>
                </a:effectLst>
              </a:rPr>
              <a:t>Reliability Targets</a:t>
            </a:r>
          </a:p>
          <a:p>
            <a:pPr lvl="1"/>
            <a:r>
              <a:rPr lang="en-US" dirty="0" smtClean="0"/>
              <a:t>100</a:t>
            </a:r>
            <a:r>
              <a:rPr lang="en-US" dirty="0"/>
              <a:t>% Annual Average Day Demand</a:t>
            </a:r>
          </a:p>
          <a:p>
            <a:pPr lvl="1"/>
            <a:r>
              <a:rPr lang="en-US" dirty="0"/>
              <a:t>65% Annual Average Day Demand</a:t>
            </a:r>
          </a:p>
          <a:p>
            <a:pPr lvl="1"/>
            <a:r>
              <a:rPr lang="en-US" dirty="0"/>
              <a:t>35% Annual Average Day Demand</a:t>
            </a:r>
          </a:p>
          <a:p>
            <a:endParaRPr lang="en-US" dirty="0"/>
          </a:p>
        </p:txBody>
      </p:sp>
      <p:sp>
        <p:nvSpPr>
          <p:cNvPr id="3" name="Slide Number Placeholder 2"/>
          <p:cNvSpPr>
            <a:spLocks noGrp="1"/>
          </p:cNvSpPr>
          <p:nvPr>
            <p:ph type="sldNum" sz="quarter" idx="12"/>
          </p:nvPr>
        </p:nvSpPr>
        <p:spPr/>
        <p:txBody>
          <a:bodyPr/>
          <a:lstStyle/>
          <a:p>
            <a:fld id="{9B3E39EC-4BE2-4DEA-81C0-4ABC0AAB4AC0}" type="slidenum">
              <a:rPr lang="en-AU" smtClean="0"/>
              <a:pPr/>
              <a:t>10</a:t>
            </a:fld>
            <a:endParaRPr lang="en-AU"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6165304"/>
            <a:ext cx="644207" cy="570467"/>
          </a:xfrm>
          <a:prstGeom prst="rect">
            <a:avLst/>
          </a:prstGeom>
          <a:noFill/>
          <a:ln w="9525">
            <a:noFill/>
            <a:miter lim="800000"/>
            <a:headEnd/>
            <a:tailEnd/>
          </a:ln>
        </p:spPr>
      </p:pic>
    </p:spTree>
    <p:extLst>
      <p:ext uri="{BB962C8B-B14F-4D97-AF65-F5344CB8AC3E}">
        <p14:creationId xmlns:p14="http://schemas.microsoft.com/office/powerpoint/2010/main" val="16836586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Redundancy and Emergency Interconnectivity</a:t>
            </a:r>
            <a:endParaRPr lang="en-AU" dirty="0"/>
          </a:p>
        </p:txBody>
      </p:sp>
      <p:sp>
        <p:nvSpPr>
          <p:cNvPr id="7" name="Text Placeholder 6"/>
          <p:cNvSpPr>
            <a:spLocks noGrp="1"/>
          </p:cNvSpPr>
          <p:nvPr>
            <p:ph type="body" sz="quarter" idx="3"/>
          </p:nvPr>
        </p:nvSpPr>
        <p:spPr>
          <a:xfrm>
            <a:off x="755576" y="908720"/>
            <a:ext cx="5904656" cy="668642"/>
          </a:xfrm>
        </p:spPr>
        <p:txBody>
          <a:bodyPr>
            <a:normAutofit/>
          </a:bodyPr>
          <a:lstStyle/>
          <a:p>
            <a:r>
              <a:rPr lang="en-US" dirty="0" smtClean="0"/>
              <a:t>Reliability Targets and Emergency Scenarios</a:t>
            </a:r>
          </a:p>
          <a:p>
            <a:endParaRPr lang="en-US" dirty="0"/>
          </a:p>
        </p:txBody>
      </p:sp>
      <p:sp>
        <p:nvSpPr>
          <p:cNvPr id="3" name="Slide Number Placeholder 2"/>
          <p:cNvSpPr>
            <a:spLocks noGrp="1"/>
          </p:cNvSpPr>
          <p:nvPr>
            <p:ph type="sldNum" sz="quarter" idx="12"/>
          </p:nvPr>
        </p:nvSpPr>
        <p:spPr/>
        <p:txBody>
          <a:bodyPr/>
          <a:lstStyle/>
          <a:p>
            <a:fld id="{9B3E39EC-4BE2-4DEA-81C0-4ABC0AAB4AC0}" type="slidenum">
              <a:rPr lang="en-AU" smtClean="0"/>
              <a:pPr/>
              <a:t>11</a:t>
            </a:fld>
            <a:endParaRPr lang="en-AU"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6165304"/>
            <a:ext cx="644207" cy="570467"/>
          </a:xfrm>
          <a:prstGeom prst="rect">
            <a:avLst/>
          </a:prstGeom>
          <a:noFill/>
          <a:ln w="9525">
            <a:noFill/>
            <a:miter lim="800000"/>
            <a:headEnd/>
            <a:tailEnd/>
          </a:ln>
        </p:spPr>
      </p:pic>
      <p:graphicFrame>
        <p:nvGraphicFramePr>
          <p:cNvPr id="12" name="Table 11"/>
          <p:cNvGraphicFramePr>
            <a:graphicFrameLocks noGrp="1"/>
          </p:cNvGraphicFramePr>
          <p:nvPr>
            <p:extLst>
              <p:ext uri="{D42A27DB-BD31-4B8C-83A1-F6EECF244321}">
                <p14:modId xmlns:p14="http://schemas.microsoft.com/office/powerpoint/2010/main" val="1425220587"/>
              </p:ext>
            </p:extLst>
          </p:nvPr>
        </p:nvGraphicFramePr>
        <p:xfrm>
          <a:off x="499374" y="1988840"/>
          <a:ext cx="8255260" cy="2723280"/>
        </p:xfrm>
        <a:graphic>
          <a:graphicData uri="http://schemas.openxmlformats.org/drawingml/2006/table">
            <a:tbl>
              <a:tblPr firstRow="1" bandRow="1">
                <a:tableStyleId>{5940675A-B579-460E-94D1-54222C63F5DA}</a:tableStyleId>
              </a:tblPr>
              <a:tblGrid>
                <a:gridCol w="1651052"/>
                <a:gridCol w="1651052"/>
                <a:gridCol w="1651052"/>
                <a:gridCol w="1651052"/>
                <a:gridCol w="1651052"/>
              </a:tblGrid>
              <a:tr h="43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b="1" dirty="0" smtClean="0">
                          <a:solidFill>
                            <a:schemeClr val="tx1"/>
                          </a:solidFill>
                          <a:latin typeface="+mn-lt"/>
                          <a:cs typeface="Arial" pitchFamily="34" charset="0"/>
                        </a:rPr>
                        <a:t>System</a:t>
                      </a:r>
                      <a:endParaRPr lang="en-AU" sz="1400" dirty="0" smtClean="0">
                        <a:solidFill>
                          <a:schemeClr val="tx1"/>
                        </a:solidFill>
                      </a:endParaRPr>
                    </a:p>
                  </a:txBody>
                  <a:tcPr marL="72000" marR="72000" anchor="ctr">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28575" cap="flat" cmpd="sng" algn="ctr">
                      <a:solidFill>
                        <a:srgbClr val="939598"/>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b="1" dirty="0" smtClean="0">
                          <a:solidFill>
                            <a:schemeClr val="tx1"/>
                          </a:solidFill>
                          <a:latin typeface="+mn-lt"/>
                          <a:cs typeface="Arial" pitchFamily="34" charset="0"/>
                        </a:rPr>
                        <a:t>65% of Immediate Demand</a:t>
                      </a:r>
                      <a:endParaRPr lang="en-AU" sz="1400" dirty="0" smtClean="0">
                        <a:solidFill>
                          <a:schemeClr val="tx1"/>
                        </a:solidFill>
                      </a:endParaRPr>
                    </a:p>
                  </a:txBody>
                  <a:tcPr marL="72000" marR="72000" anchor="ctr">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28575" cap="flat" cmpd="sng" algn="ctr">
                      <a:solidFill>
                        <a:srgbClr val="939598"/>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b="1" dirty="0" smtClean="0">
                          <a:solidFill>
                            <a:schemeClr val="tx1"/>
                          </a:solidFill>
                          <a:latin typeface="+mn-lt"/>
                          <a:cs typeface="Arial" pitchFamily="34" charset="0"/>
                        </a:rPr>
                        <a:t>35 % of Immediate Demand</a:t>
                      </a:r>
                      <a:endParaRPr lang="en-AU" sz="1400" dirty="0" smtClean="0">
                        <a:solidFill>
                          <a:schemeClr val="tx1"/>
                        </a:solidFill>
                      </a:endParaRPr>
                    </a:p>
                  </a:txBody>
                  <a:tcPr marL="72000" marR="72000" anchor="ctr">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28575" cap="flat" cmpd="sng" algn="ctr">
                      <a:solidFill>
                        <a:srgbClr val="939598"/>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b="1" dirty="0" smtClean="0">
                          <a:solidFill>
                            <a:schemeClr val="tx1"/>
                          </a:solidFill>
                          <a:latin typeface="+mn-lt"/>
                          <a:cs typeface="Arial" pitchFamily="34" charset="0"/>
                        </a:rPr>
                        <a:t>65% of 2050 Demand</a:t>
                      </a:r>
                      <a:endParaRPr lang="en-AU" sz="1400" dirty="0" smtClean="0">
                        <a:solidFill>
                          <a:schemeClr val="tx1"/>
                        </a:solidFill>
                      </a:endParaRPr>
                    </a:p>
                  </a:txBody>
                  <a:tcPr marL="72000" marR="72000" anchor="ctr">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28575" cap="flat" cmpd="sng" algn="ctr">
                      <a:solidFill>
                        <a:srgbClr val="939598"/>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b="1" dirty="0" smtClean="0">
                          <a:solidFill>
                            <a:schemeClr val="tx1"/>
                          </a:solidFill>
                          <a:latin typeface="+mn-lt"/>
                          <a:cs typeface="Arial" pitchFamily="34" charset="0"/>
                        </a:rPr>
                        <a:t>35% of 2050 Demand</a:t>
                      </a:r>
                      <a:endParaRPr lang="en-AU" sz="1400" dirty="0" smtClean="0">
                        <a:solidFill>
                          <a:schemeClr val="tx1"/>
                        </a:solidFill>
                      </a:endParaRPr>
                    </a:p>
                  </a:txBody>
                  <a:tcPr marL="72000" marR="72000" anchor="ctr">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28575" cap="flat" cmpd="sng" algn="ctr">
                      <a:solidFill>
                        <a:srgbClr val="939598"/>
                      </a:solidFill>
                      <a:prstDash val="solid"/>
                      <a:round/>
                      <a:headEnd type="none" w="med" len="med"/>
                      <a:tailEnd type="none" w="med" len="med"/>
                    </a:lnB>
                  </a:tcPr>
                </a:tc>
              </a:tr>
              <a:tr h="43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100" dirty="0" smtClean="0">
                          <a:solidFill>
                            <a:schemeClr val="tx1"/>
                          </a:solidFill>
                        </a:rPr>
                        <a:t>Chatsworth</a:t>
                      </a:r>
                      <a:endParaRPr lang="en-AU" sz="1100" dirty="0" smtClean="0">
                        <a:solidFill>
                          <a:schemeClr val="tx1"/>
                        </a:solidFill>
                      </a:endParaRPr>
                    </a:p>
                  </a:txBody>
                  <a:tcPr marL="72000" marR="72000" anchor="ctr">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28575"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7FD13B">
                              <a:lumMod val="75000"/>
                            </a:srgbClr>
                          </a:solidFill>
                          <a:effectLst>
                            <a:outerShdw blurRad="38100" dist="38100" dir="2700000" algn="tl">
                              <a:srgbClr val="000000">
                                <a:alpha val="43137"/>
                              </a:srgbClr>
                            </a:outerShdw>
                          </a:effectLst>
                          <a:uLnTx/>
                          <a:uFillTx/>
                          <a:latin typeface="+mn-lt"/>
                          <a:ea typeface="+mn-ea"/>
                          <a:cs typeface="+mn-cs"/>
                          <a:sym typeface="Wingdings 2"/>
                        </a:rPr>
                        <a:t></a:t>
                      </a:r>
                      <a:endParaRPr kumimoji="0" lang="en-AU" sz="2000" b="1" i="0" u="none" strike="noStrike" kern="1200" cap="none" spc="0" normalizeH="0" baseline="0" noProof="0" dirty="0" smtClean="0">
                        <a:ln>
                          <a:noFill/>
                        </a:ln>
                        <a:solidFill>
                          <a:srgbClr val="7FD13B">
                            <a:lumMod val="75000"/>
                          </a:srgbClr>
                        </a:solidFill>
                        <a:effectLst>
                          <a:outerShdw blurRad="38100" dist="38100" dir="2700000" algn="tl">
                            <a:srgbClr val="000000">
                              <a:alpha val="43137"/>
                            </a:srgbClr>
                          </a:outerShdw>
                        </a:effectLst>
                        <a:uLnTx/>
                        <a:uFillTx/>
                        <a:latin typeface="+mn-lt"/>
                        <a:ea typeface="+mn-ea"/>
                        <a:cs typeface="+mn-cs"/>
                      </a:endParaRPr>
                    </a:p>
                  </a:txBody>
                  <a:tcPr marL="72000" marR="72000" anchor="ctr">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28575"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7FD13B">
                              <a:lumMod val="75000"/>
                            </a:srgbClr>
                          </a:solidFill>
                          <a:effectLst>
                            <a:outerShdw blurRad="38100" dist="38100" dir="2700000" algn="tl">
                              <a:srgbClr val="000000">
                                <a:alpha val="43137"/>
                              </a:srgbClr>
                            </a:outerShdw>
                          </a:effectLst>
                          <a:uLnTx/>
                          <a:uFillTx/>
                          <a:latin typeface="+mn-lt"/>
                          <a:ea typeface="+mn-ea"/>
                          <a:cs typeface="+mn-cs"/>
                          <a:sym typeface="Wingdings 2"/>
                        </a:rPr>
                        <a:t></a:t>
                      </a:r>
                      <a:endParaRPr kumimoji="0" lang="en-AU" sz="2000" b="1" i="0" u="none" strike="noStrike" kern="1200" cap="none" spc="0" normalizeH="0" baseline="0" noProof="0" dirty="0" smtClean="0">
                        <a:ln>
                          <a:noFill/>
                        </a:ln>
                        <a:solidFill>
                          <a:srgbClr val="7FD13B">
                            <a:lumMod val="75000"/>
                          </a:srgbClr>
                        </a:solidFill>
                        <a:effectLst>
                          <a:outerShdw blurRad="38100" dist="38100" dir="2700000" algn="tl">
                            <a:srgbClr val="000000">
                              <a:alpha val="43137"/>
                            </a:srgbClr>
                          </a:outerShdw>
                        </a:effectLst>
                        <a:uLnTx/>
                        <a:uFillTx/>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100" dirty="0" smtClean="0">
                        <a:solidFill>
                          <a:schemeClr val="tx1"/>
                        </a:solidFill>
                      </a:endParaRPr>
                    </a:p>
                  </a:txBody>
                  <a:tcPr marL="72000" marR="72000" anchor="ctr">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28575"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7FD13B">
                              <a:lumMod val="75000"/>
                            </a:srgbClr>
                          </a:solidFill>
                          <a:effectLst>
                            <a:outerShdw blurRad="38100" dist="38100" dir="2700000" algn="tl">
                              <a:srgbClr val="000000">
                                <a:alpha val="43137"/>
                              </a:srgbClr>
                            </a:outerShdw>
                          </a:effectLst>
                          <a:uLnTx/>
                          <a:uFillTx/>
                          <a:latin typeface="+mn-lt"/>
                          <a:ea typeface="+mn-ea"/>
                          <a:cs typeface="+mn-cs"/>
                          <a:sym typeface="Wingdings 2"/>
                        </a:rPr>
                        <a:t></a:t>
                      </a:r>
                      <a:endParaRPr kumimoji="0" lang="en-AU" sz="2000" b="1" i="0" u="none" strike="noStrike" kern="1200" cap="none" spc="0" normalizeH="0" baseline="0" noProof="0" dirty="0" smtClean="0">
                        <a:ln>
                          <a:noFill/>
                        </a:ln>
                        <a:solidFill>
                          <a:srgbClr val="7FD13B">
                            <a:lumMod val="75000"/>
                          </a:srgbClr>
                        </a:solidFill>
                        <a:effectLst>
                          <a:outerShdw blurRad="38100" dist="38100" dir="2700000" algn="tl">
                            <a:srgbClr val="000000">
                              <a:alpha val="43137"/>
                            </a:srgbClr>
                          </a:outerShdw>
                        </a:effectLst>
                        <a:uLnTx/>
                        <a:uFillTx/>
                        <a:latin typeface="+mn-lt"/>
                        <a:ea typeface="+mn-ea"/>
                        <a:cs typeface="+mn-cs"/>
                      </a:endParaRPr>
                    </a:p>
                  </a:txBody>
                  <a:tcPr marL="72000" marR="72000" anchor="ctr">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28575"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7FD13B">
                              <a:lumMod val="75000"/>
                            </a:srgbClr>
                          </a:solidFill>
                          <a:effectLst>
                            <a:outerShdw blurRad="38100" dist="38100" dir="2700000" algn="tl">
                              <a:srgbClr val="000000">
                                <a:alpha val="43137"/>
                              </a:srgbClr>
                            </a:outerShdw>
                          </a:effectLst>
                          <a:uLnTx/>
                          <a:uFillTx/>
                          <a:latin typeface="+mn-lt"/>
                          <a:ea typeface="+mn-ea"/>
                          <a:cs typeface="+mn-cs"/>
                          <a:sym typeface="Wingdings 2"/>
                        </a:rPr>
                        <a:t></a:t>
                      </a:r>
                      <a:endParaRPr kumimoji="0" lang="en-AU" sz="2000" b="1" i="0" u="none" strike="noStrike" kern="1200" cap="none" spc="0" normalizeH="0" baseline="0" noProof="0" dirty="0" smtClean="0">
                        <a:ln>
                          <a:noFill/>
                        </a:ln>
                        <a:solidFill>
                          <a:srgbClr val="7FD13B">
                            <a:lumMod val="75000"/>
                          </a:srgbClr>
                        </a:solidFill>
                        <a:effectLst>
                          <a:outerShdw blurRad="38100" dist="38100" dir="2700000" algn="tl">
                            <a:srgbClr val="000000">
                              <a:alpha val="43137"/>
                            </a:srgbClr>
                          </a:outerShdw>
                        </a:effectLst>
                        <a:uLnTx/>
                        <a:uFillTx/>
                        <a:latin typeface="+mn-lt"/>
                        <a:ea typeface="+mn-ea"/>
                        <a:cs typeface="+mn-cs"/>
                      </a:endParaRPr>
                    </a:p>
                  </a:txBody>
                  <a:tcPr marL="72000" marR="72000" anchor="ctr">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28575"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tcPr>
                </a:tc>
              </a:tr>
              <a:tr h="43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100" dirty="0" smtClean="0">
                          <a:solidFill>
                            <a:schemeClr val="tx1"/>
                          </a:solidFill>
                        </a:rPr>
                        <a:t>Dalton</a:t>
                      </a:r>
                      <a:endParaRPr lang="en-AU" sz="1100" dirty="0" smtClean="0">
                        <a:solidFill>
                          <a:schemeClr val="tx1"/>
                        </a:solidFill>
                      </a:endParaRPr>
                    </a:p>
                  </a:txBody>
                  <a:tcPr marL="72000" marR="72000" anchor="ctr">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7FD13B">
                              <a:lumMod val="75000"/>
                            </a:srgbClr>
                          </a:solidFill>
                          <a:effectLst>
                            <a:outerShdw blurRad="38100" dist="38100" dir="2700000" algn="tl">
                              <a:srgbClr val="000000">
                                <a:alpha val="43137"/>
                              </a:srgbClr>
                            </a:outerShdw>
                          </a:effectLst>
                          <a:uLnTx/>
                          <a:uFillTx/>
                          <a:latin typeface="+mn-lt"/>
                          <a:ea typeface="+mn-ea"/>
                          <a:cs typeface="+mn-cs"/>
                          <a:sym typeface="Wingdings 2"/>
                        </a:rPr>
                        <a:t></a:t>
                      </a:r>
                      <a:endParaRPr kumimoji="0" lang="en-AU" sz="2000" b="1" i="0" u="none" strike="noStrike" kern="1200" cap="none" spc="0" normalizeH="0" baseline="0" noProof="0" dirty="0" smtClean="0">
                        <a:ln>
                          <a:noFill/>
                        </a:ln>
                        <a:solidFill>
                          <a:srgbClr val="7FD13B">
                            <a:lumMod val="75000"/>
                          </a:srgbClr>
                        </a:solidFill>
                        <a:effectLst>
                          <a:outerShdw blurRad="38100" dist="38100" dir="2700000" algn="tl">
                            <a:srgbClr val="000000">
                              <a:alpha val="43137"/>
                            </a:srgbClr>
                          </a:outerShdw>
                        </a:effectLst>
                        <a:uLnTx/>
                        <a:uFillTx/>
                        <a:latin typeface="+mn-lt"/>
                        <a:ea typeface="+mn-ea"/>
                        <a:cs typeface="+mn-cs"/>
                      </a:endParaRPr>
                    </a:p>
                  </a:txBody>
                  <a:tcPr marL="72000" marR="72000" anchor="ctr">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7FD13B">
                              <a:lumMod val="75000"/>
                            </a:srgbClr>
                          </a:solidFill>
                          <a:effectLst>
                            <a:outerShdw blurRad="38100" dist="38100" dir="2700000" algn="tl">
                              <a:srgbClr val="000000">
                                <a:alpha val="43137"/>
                              </a:srgbClr>
                            </a:outerShdw>
                          </a:effectLst>
                          <a:uLnTx/>
                          <a:uFillTx/>
                          <a:latin typeface="+mn-lt"/>
                          <a:ea typeface="+mn-ea"/>
                          <a:cs typeface="+mn-cs"/>
                          <a:sym typeface="Wingdings 2"/>
                        </a:rPr>
                        <a:t></a:t>
                      </a:r>
                      <a:endParaRPr kumimoji="0" lang="en-AU" sz="2000" b="1" i="0" u="none" strike="noStrike" kern="1200" cap="none" spc="0" normalizeH="0" baseline="0" noProof="0" dirty="0" smtClean="0">
                        <a:ln>
                          <a:noFill/>
                        </a:ln>
                        <a:solidFill>
                          <a:srgbClr val="7FD13B">
                            <a:lumMod val="75000"/>
                          </a:srgbClr>
                        </a:solidFill>
                        <a:effectLst>
                          <a:outerShdw blurRad="38100" dist="38100" dir="2700000" algn="tl">
                            <a:srgbClr val="000000">
                              <a:alpha val="43137"/>
                            </a:srgbClr>
                          </a:outerShdw>
                        </a:effectLst>
                        <a:uLnTx/>
                        <a:uFillTx/>
                        <a:latin typeface="+mn-lt"/>
                        <a:ea typeface="+mn-ea"/>
                        <a:cs typeface="+mn-cs"/>
                      </a:endParaRPr>
                    </a:p>
                  </a:txBody>
                  <a:tcPr marL="72000" marR="72000" anchor="ctr">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sym typeface="Wingdings 2"/>
                        </a:rPr>
                        <a:t>2.0 </a:t>
                      </a:r>
                      <a:r>
                        <a:rPr kumimoji="0" lang="en-US" sz="1600" b="0" i="0" u="none" strike="noStrike" kern="1200" cap="none" spc="0" normalizeH="0" baseline="0" noProof="0" dirty="0" err="1" smtClean="0">
                          <a:ln>
                            <a:noFill/>
                          </a:ln>
                          <a:solidFill>
                            <a:srgbClr val="C00000"/>
                          </a:solidFill>
                          <a:effectLst>
                            <a:outerShdw blurRad="38100" dist="38100" dir="2700000" algn="tl">
                              <a:srgbClr val="000000">
                                <a:alpha val="43137"/>
                              </a:srgbClr>
                            </a:outerShdw>
                          </a:effectLst>
                          <a:uLnTx/>
                          <a:uFillTx/>
                          <a:latin typeface="+mn-lt"/>
                          <a:ea typeface="+mn-ea"/>
                          <a:cs typeface="+mn-cs"/>
                          <a:sym typeface="Wingdings 2"/>
                        </a:rPr>
                        <a:t>MGD</a:t>
                      </a:r>
                      <a:endParaRPr kumimoji="0" lang="en-AU" sz="160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endParaRPr>
                    </a:p>
                  </a:txBody>
                  <a:tcPr marL="72000" marR="72000" anchor="ctr">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7FD13B">
                              <a:lumMod val="75000"/>
                            </a:srgbClr>
                          </a:solidFill>
                          <a:effectLst>
                            <a:outerShdw blurRad="38100" dist="38100" dir="2700000" algn="tl">
                              <a:srgbClr val="000000">
                                <a:alpha val="43137"/>
                              </a:srgbClr>
                            </a:outerShdw>
                          </a:effectLst>
                          <a:uLnTx/>
                          <a:uFillTx/>
                          <a:latin typeface="+mn-lt"/>
                          <a:ea typeface="+mn-ea"/>
                          <a:cs typeface="+mn-cs"/>
                          <a:sym typeface="Wingdings 2"/>
                        </a:rPr>
                        <a:t></a:t>
                      </a:r>
                      <a:endParaRPr kumimoji="0" lang="en-AU" sz="2000" b="1" i="0" u="none" strike="noStrike" kern="1200" cap="none" spc="0" normalizeH="0" baseline="0" noProof="0" dirty="0" smtClean="0">
                        <a:ln>
                          <a:noFill/>
                        </a:ln>
                        <a:solidFill>
                          <a:srgbClr val="7FD13B">
                            <a:lumMod val="75000"/>
                          </a:srgbClr>
                        </a:solidFill>
                        <a:effectLst>
                          <a:outerShdw blurRad="38100" dist="38100" dir="2700000" algn="tl">
                            <a:srgbClr val="000000">
                              <a:alpha val="43137"/>
                            </a:srgbClr>
                          </a:outerShdw>
                        </a:effectLst>
                        <a:uLnTx/>
                        <a:uFillTx/>
                        <a:latin typeface="+mn-lt"/>
                        <a:ea typeface="+mn-ea"/>
                        <a:cs typeface="+mn-cs"/>
                      </a:endParaRPr>
                    </a:p>
                  </a:txBody>
                  <a:tcPr marL="72000" marR="72000" anchor="ctr">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tcPr>
                </a:tc>
              </a:tr>
              <a:tr h="43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100" dirty="0" smtClean="0">
                          <a:solidFill>
                            <a:schemeClr val="tx1"/>
                          </a:solidFill>
                        </a:rPr>
                        <a:t>Rome</a:t>
                      </a:r>
                      <a:endParaRPr lang="en-AU" sz="1100" dirty="0" smtClean="0">
                        <a:solidFill>
                          <a:schemeClr val="tx1"/>
                        </a:solidFill>
                      </a:endParaRPr>
                    </a:p>
                  </a:txBody>
                  <a:tcPr marL="72000" marR="72000" anchor="ctr">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7FD13B">
                              <a:lumMod val="75000"/>
                            </a:srgbClr>
                          </a:solidFill>
                          <a:effectLst>
                            <a:outerShdw blurRad="38100" dist="38100" dir="2700000" algn="tl">
                              <a:srgbClr val="000000">
                                <a:alpha val="43137"/>
                              </a:srgbClr>
                            </a:outerShdw>
                          </a:effectLst>
                          <a:uLnTx/>
                          <a:uFillTx/>
                          <a:latin typeface="+mn-lt"/>
                          <a:ea typeface="+mn-ea"/>
                          <a:cs typeface="+mn-cs"/>
                          <a:sym typeface="Wingdings 2"/>
                        </a:rPr>
                        <a:t></a:t>
                      </a:r>
                      <a:endParaRPr kumimoji="0" lang="en-AU" sz="2000" b="1" i="0" u="none" strike="noStrike" kern="1200" cap="none" spc="0" normalizeH="0" baseline="0" noProof="0" dirty="0" smtClean="0">
                        <a:ln>
                          <a:noFill/>
                        </a:ln>
                        <a:solidFill>
                          <a:srgbClr val="7FD13B">
                            <a:lumMod val="75000"/>
                          </a:srgbClr>
                        </a:solidFill>
                        <a:effectLst>
                          <a:outerShdw blurRad="38100" dist="38100" dir="2700000" algn="tl">
                            <a:srgbClr val="000000">
                              <a:alpha val="43137"/>
                            </a:srgbClr>
                          </a:outerShdw>
                        </a:effectLst>
                        <a:uLnTx/>
                        <a:uFillTx/>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100" dirty="0" smtClean="0">
                        <a:solidFill>
                          <a:schemeClr val="tx1"/>
                        </a:solidFill>
                      </a:endParaRPr>
                    </a:p>
                  </a:txBody>
                  <a:tcPr marL="72000" marR="72000" anchor="ctr">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7FD13B">
                              <a:lumMod val="75000"/>
                            </a:srgbClr>
                          </a:solidFill>
                          <a:effectLst>
                            <a:outerShdw blurRad="38100" dist="38100" dir="2700000" algn="tl">
                              <a:srgbClr val="000000">
                                <a:alpha val="43137"/>
                              </a:srgbClr>
                            </a:outerShdw>
                          </a:effectLst>
                          <a:uLnTx/>
                          <a:uFillTx/>
                          <a:latin typeface="+mn-lt"/>
                          <a:ea typeface="+mn-ea"/>
                          <a:cs typeface="+mn-cs"/>
                          <a:sym typeface="Wingdings 2"/>
                        </a:rPr>
                        <a:t></a:t>
                      </a:r>
                      <a:endParaRPr kumimoji="0" lang="en-AU" sz="2000" b="1" i="0" u="none" strike="noStrike" kern="1200" cap="none" spc="0" normalizeH="0" baseline="0" noProof="0" dirty="0" smtClean="0">
                        <a:ln>
                          <a:noFill/>
                        </a:ln>
                        <a:solidFill>
                          <a:srgbClr val="7FD13B">
                            <a:lumMod val="75000"/>
                          </a:srgbClr>
                        </a:solidFill>
                        <a:effectLst>
                          <a:outerShdw blurRad="38100" dist="38100" dir="2700000" algn="tl">
                            <a:srgbClr val="000000">
                              <a:alpha val="43137"/>
                            </a:srgbClr>
                          </a:outerShdw>
                        </a:effectLst>
                        <a:uLnTx/>
                        <a:uFillTx/>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100" dirty="0" smtClean="0">
                        <a:solidFill>
                          <a:schemeClr val="tx1"/>
                        </a:solidFill>
                      </a:endParaRPr>
                    </a:p>
                  </a:txBody>
                  <a:tcPr marL="72000" marR="72000" anchor="ctr">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sym typeface="Wingdings 2"/>
                        </a:rPr>
                        <a:t>2.5 </a:t>
                      </a:r>
                      <a:r>
                        <a:rPr kumimoji="0" lang="en-US" sz="1600" b="0" i="0" u="none" strike="noStrike" kern="1200" cap="none" spc="0" normalizeH="0" baseline="0" noProof="0" dirty="0" err="1" smtClean="0">
                          <a:ln>
                            <a:noFill/>
                          </a:ln>
                          <a:solidFill>
                            <a:srgbClr val="C00000"/>
                          </a:solidFill>
                          <a:effectLst>
                            <a:outerShdw blurRad="38100" dist="38100" dir="2700000" algn="tl">
                              <a:srgbClr val="000000">
                                <a:alpha val="43137"/>
                              </a:srgbClr>
                            </a:outerShdw>
                          </a:effectLst>
                          <a:uLnTx/>
                          <a:uFillTx/>
                          <a:latin typeface="+mn-lt"/>
                          <a:ea typeface="+mn-ea"/>
                          <a:cs typeface="+mn-cs"/>
                          <a:sym typeface="Wingdings 2"/>
                        </a:rPr>
                        <a:t>MGD</a:t>
                      </a:r>
                      <a:endParaRPr kumimoji="0" lang="en-AU" sz="160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100" dirty="0" smtClean="0">
                        <a:solidFill>
                          <a:schemeClr val="tx1"/>
                        </a:solidFill>
                      </a:endParaRPr>
                    </a:p>
                  </a:txBody>
                  <a:tcPr marL="72000" marR="72000" anchor="ctr">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7FD13B">
                              <a:lumMod val="75000"/>
                            </a:srgbClr>
                          </a:solidFill>
                          <a:effectLst>
                            <a:outerShdw blurRad="38100" dist="38100" dir="2700000" algn="tl">
                              <a:srgbClr val="000000">
                                <a:alpha val="43137"/>
                              </a:srgbClr>
                            </a:outerShdw>
                          </a:effectLst>
                          <a:uLnTx/>
                          <a:uFillTx/>
                          <a:latin typeface="+mn-lt"/>
                          <a:ea typeface="+mn-ea"/>
                          <a:cs typeface="+mn-cs"/>
                          <a:sym typeface="Wingdings 2"/>
                        </a:rPr>
                        <a:t></a:t>
                      </a:r>
                      <a:endParaRPr kumimoji="0" lang="en-AU" sz="2000" b="1" i="0" u="none" strike="noStrike" kern="1200" cap="none" spc="0" normalizeH="0" baseline="0" noProof="0" dirty="0" smtClean="0">
                        <a:ln>
                          <a:noFill/>
                        </a:ln>
                        <a:solidFill>
                          <a:srgbClr val="7FD13B">
                            <a:lumMod val="75000"/>
                          </a:srgbClr>
                        </a:solidFill>
                        <a:effectLst>
                          <a:outerShdw blurRad="38100" dist="38100" dir="2700000" algn="tl">
                            <a:srgbClr val="000000">
                              <a:alpha val="43137"/>
                            </a:srgbClr>
                          </a:outerShdw>
                        </a:effectLst>
                        <a:uLnTx/>
                        <a:uFillTx/>
                        <a:latin typeface="+mn-lt"/>
                        <a:ea typeface="+mn-ea"/>
                        <a:cs typeface="+mn-cs"/>
                      </a:endParaRPr>
                    </a:p>
                  </a:txBody>
                  <a:tcPr marL="72000" marR="72000" anchor="ctr">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tcPr>
                </a:tc>
              </a:tr>
              <a:tr h="43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100" dirty="0" smtClean="0">
                          <a:solidFill>
                            <a:schemeClr val="tx1"/>
                          </a:solidFill>
                        </a:rPr>
                        <a:t>Calhoun</a:t>
                      </a:r>
                      <a:endParaRPr lang="en-AU" sz="1100" dirty="0" smtClean="0">
                        <a:solidFill>
                          <a:schemeClr val="tx1"/>
                        </a:solidFill>
                      </a:endParaRPr>
                    </a:p>
                  </a:txBody>
                  <a:tcPr marL="72000" marR="72000" anchor="ctr">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7FD13B">
                              <a:lumMod val="75000"/>
                            </a:srgbClr>
                          </a:solidFill>
                          <a:effectLst>
                            <a:outerShdw blurRad="38100" dist="38100" dir="2700000" algn="tl">
                              <a:srgbClr val="000000">
                                <a:alpha val="43137"/>
                              </a:srgbClr>
                            </a:outerShdw>
                          </a:effectLst>
                          <a:uLnTx/>
                          <a:uFillTx/>
                          <a:latin typeface="+mn-lt"/>
                          <a:ea typeface="+mn-ea"/>
                          <a:cs typeface="+mn-cs"/>
                          <a:sym typeface="Wingdings 2"/>
                        </a:rPr>
                        <a:t></a:t>
                      </a:r>
                      <a:endParaRPr kumimoji="0" lang="en-AU" sz="2000" b="1" i="0" u="none" strike="noStrike" kern="1200" cap="none" spc="0" normalizeH="0" baseline="0" noProof="0" dirty="0" smtClean="0">
                        <a:ln>
                          <a:noFill/>
                        </a:ln>
                        <a:solidFill>
                          <a:srgbClr val="7FD13B">
                            <a:lumMod val="75000"/>
                          </a:srgbClr>
                        </a:solidFill>
                        <a:effectLst>
                          <a:outerShdw blurRad="38100" dist="38100" dir="2700000" algn="tl">
                            <a:srgbClr val="000000">
                              <a:alpha val="43137"/>
                            </a:srgbClr>
                          </a:outerShdw>
                        </a:effectLst>
                        <a:uLnTx/>
                        <a:uFillTx/>
                        <a:latin typeface="+mn-lt"/>
                        <a:ea typeface="+mn-ea"/>
                        <a:cs typeface="+mn-cs"/>
                      </a:endParaRPr>
                    </a:p>
                  </a:txBody>
                  <a:tcPr marL="72000" marR="72000" anchor="ctr">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7FD13B">
                              <a:lumMod val="75000"/>
                            </a:srgbClr>
                          </a:solidFill>
                          <a:effectLst>
                            <a:outerShdw blurRad="38100" dist="38100" dir="2700000" algn="tl">
                              <a:srgbClr val="000000">
                                <a:alpha val="43137"/>
                              </a:srgbClr>
                            </a:outerShdw>
                          </a:effectLst>
                          <a:uLnTx/>
                          <a:uFillTx/>
                          <a:latin typeface="+mn-lt"/>
                          <a:ea typeface="+mn-ea"/>
                          <a:cs typeface="+mn-cs"/>
                          <a:sym typeface="Wingdings 2"/>
                        </a:rPr>
                        <a:t></a:t>
                      </a:r>
                      <a:endParaRPr kumimoji="0" lang="en-AU" sz="2000" b="1" i="0" u="none" strike="noStrike" kern="1200" cap="none" spc="0" normalizeH="0" baseline="0" noProof="0" dirty="0" smtClean="0">
                        <a:ln>
                          <a:noFill/>
                        </a:ln>
                        <a:solidFill>
                          <a:srgbClr val="7FD13B">
                            <a:lumMod val="75000"/>
                          </a:srgbClr>
                        </a:solidFill>
                        <a:effectLst>
                          <a:outerShdw blurRad="38100" dist="38100" dir="2700000" algn="tl">
                            <a:srgbClr val="000000">
                              <a:alpha val="43137"/>
                            </a:srgbClr>
                          </a:outerShdw>
                        </a:effectLst>
                        <a:uLnTx/>
                        <a:uFillTx/>
                        <a:latin typeface="+mn-lt"/>
                        <a:ea typeface="+mn-ea"/>
                        <a:cs typeface="+mn-cs"/>
                      </a:endParaRPr>
                    </a:p>
                  </a:txBody>
                  <a:tcPr marL="72000" marR="72000" anchor="ctr">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7FD13B">
                              <a:lumMod val="75000"/>
                            </a:srgbClr>
                          </a:solidFill>
                          <a:effectLst>
                            <a:outerShdw blurRad="38100" dist="38100" dir="2700000" algn="tl">
                              <a:srgbClr val="000000">
                                <a:alpha val="43137"/>
                              </a:srgbClr>
                            </a:outerShdw>
                          </a:effectLst>
                          <a:uLnTx/>
                          <a:uFillTx/>
                          <a:latin typeface="+mn-lt"/>
                          <a:ea typeface="+mn-ea"/>
                          <a:cs typeface="+mn-cs"/>
                          <a:sym typeface="Wingdings 2"/>
                        </a:rPr>
                        <a:t></a:t>
                      </a:r>
                      <a:endParaRPr kumimoji="0" lang="en-AU" sz="2000" b="1" i="0" u="none" strike="noStrike" kern="1200" cap="none" spc="0" normalizeH="0" baseline="0" noProof="0" dirty="0" smtClean="0">
                        <a:ln>
                          <a:noFill/>
                        </a:ln>
                        <a:solidFill>
                          <a:srgbClr val="7FD13B">
                            <a:lumMod val="75000"/>
                          </a:srgbClr>
                        </a:solidFill>
                        <a:effectLst>
                          <a:outerShdw blurRad="38100" dist="38100" dir="2700000" algn="tl">
                            <a:srgbClr val="000000">
                              <a:alpha val="43137"/>
                            </a:srgbClr>
                          </a:outerShdw>
                        </a:effectLst>
                        <a:uLnTx/>
                        <a:uFillTx/>
                        <a:latin typeface="+mn-lt"/>
                        <a:ea typeface="+mn-ea"/>
                        <a:cs typeface="+mn-cs"/>
                      </a:endParaRPr>
                    </a:p>
                  </a:txBody>
                  <a:tcPr marL="72000" marR="72000" anchor="ctr">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7FD13B">
                              <a:lumMod val="75000"/>
                            </a:srgbClr>
                          </a:solidFill>
                          <a:effectLst>
                            <a:outerShdw blurRad="38100" dist="38100" dir="2700000" algn="tl">
                              <a:srgbClr val="000000">
                                <a:alpha val="43137"/>
                              </a:srgbClr>
                            </a:outerShdw>
                          </a:effectLst>
                          <a:uLnTx/>
                          <a:uFillTx/>
                          <a:latin typeface="+mn-lt"/>
                          <a:ea typeface="+mn-ea"/>
                          <a:cs typeface="+mn-cs"/>
                          <a:sym typeface="Wingdings 2"/>
                        </a:rPr>
                        <a:t></a:t>
                      </a:r>
                      <a:endParaRPr kumimoji="0" lang="en-AU" sz="2000" b="1" i="0" u="none" strike="noStrike" kern="1200" cap="none" spc="0" normalizeH="0" baseline="0" noProof="0" dirty="0" smtClean="0">
                        <a:ln>
                          <a:noFill/>
                        </a:ln>
                        <a:solidFill>
                          <a:srgbClr val="7FD13B">
                            <a:lumMod val="75000"/>
                          </a:srgbClr>
                        </a:solidFill>
                        <a:effectLst>
                          <a:outerShdw blurRad="38100" dist="38100" dir="2700000" algn="tl">
                            <a:srgbClr val="000000">
                              <a:alpha val="43137"/>
                            </a:srgbClr>
                          </a:outerShdw>
                        </a:effectLst>
                        <a:uLnTx/>
                        <a:uFillTx/>
                        <a:latin typeface="+mn-lt"/>
                        <a:ea typeface="+mn-ea"/>
                        <a:cs typeface="+mn-cs"/>
                      </a:endParaRPr>
                    </a:p>
                  </a:txBody>
                  <a:tcPr marL="72000" marR="72000" anchor="ctr">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tcPr>
                </a:tc>
              </a:tr>
            </a:tbl>
          </a:graphicData>
        </a:graphic>
      </p:graphicFrame>
      <p:sp>
        <p:nvSpPr>
          <p:cNvPr id="13" name="Rectangle 12"/>
          <p:cNvSpPr/>
          <p:nvPr/>
        </p:nvSpPr>
        <p:spPr>
          <a:xfrm>
            <a:off x="467544" y="1484784"/>
            <a:ext cx="7488832" cy="369332"/>
          </a:xfrm>
          <a:prstGeom prst="rect">
            <a:avLst/>
          </a:prstGeom>
        </p:spPr>
        <p:txBody>
          <a:bodyPr wrap="square">
            <a:spAutoFit/>
          </a:bodyPr>
          <a:lstStyle/>
          <a:p>
            <a:r>
              <a:rPr lang="en-US" dirty="0"/>
              <a:t>Maximum Deficit, for evaluated emergency planning </a:t>
            </a:r>
            <a:r>
              <a:rPr lang="en-US" dirty="0" smtClean="0"/>
              <a:t>scenarios:</a:t>
            </a:r>
            <a:endParaRPr lang="en-US" dirty="0"/>
          </a:p>
        </p:txBody>
      </p:sp>
      <p:sp>
        <p:nvSpPr>
          <p:cNvPr id="14" name="Rectangle 13"/>
          <p:cNvSpPr/>
          <p:nvPr/>
        </p:nvSpPr>
        <p:spPr>
          <a:xfrm>
            <a:off x="539552" y="4869160"/>
            <a:ext cx="7488832" cy="646331"/>
          </a:xfrm>
          <a:prstGeom prst="rect">
            <a:avLst/>
          </a:prstGeom>
        </p:spPr>
        <p:txBody>
          <a:bodyPr wrap="square">
            <a:spAutoFit/>
          </a:bodyPr>
          <a:lstStyle/>
          <a:p>
            <a:r>
              <a:rPr lang="en-US" dirty="0" smtClean="0"/>
              <a:t>Dalton and Rome: Failure of largest water treatment facility or short-term failure of water distribution system.</a:t>
            </a:r>
            <a:endParaRPr lang="en-US" dirty="0"/>
          </a:p>
        </p:txBody>
      </p:sp>
    </p:spTree>
    <p:extLst>
      <p:ext uri="{BB962C8B-B14F-4D97-AF65-F5344CB8AC3E}">
        <p14:creationId xmlns:p14="http://schemas.microsoft.com/office/powerpoint/2010/main" val="3455530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Redundancy and Emergency Interconnectivity</a:t>
            </a:r>
            <a:endParaRPr lang="en-AU" dirty="0"/>
          </a:p>
        </p:txBody>
      </p:sp>
      <p:pic>
        <p:nvPicPr>
          <p:cNvPr id="11" name="Content Placeholder 10"/>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83568" y="833493"/>
            <a:ext cx="4551759" cy="5890513"/>
          </a:xfrm>
        </p:spPr>
      </p:pic>
      <p:sp>
        <p:nvSpPr>
          <p:cNvPr id="3" name="Slide Number Placeholder 2"/>
          <p:cNvSpPr>
            <a:spLocks noGrp="1"/>
          </p:cNvSpPr>
          <p:nvPr>
            <p:ph type="sldNum" sz="quarter" idx="12"/>
          </p:nvPr>
        </p:nvSpPr>
        <p:spPr/>
        <p:txBody>
          <a:bodyPr/>
          <a:lstStyle/>
          <a:p>
            <a:fld id="{9B3E39EC-4BE2-4DEA-81C0-4ABC0AAB4AC0}" type="slidenum">
              <a:rPr lang="en-AU" smtClean="0"/>
              <a:pPr/>
              <a:t>12</a:t>
            </a:fld>
            <a:endParaRPr lang="en-AU" dirty="0"/>
          </a:p>
        </p:txBody>
      </p:sp>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6165304"/>
            <a:ext cx="644207" cy="570467"/>
          </a:xfrm>
          <a:prstGeom prst="rect">
            <a:avLst/>
          </a:prstGeom>
          <a:noFill/>
          <a:ln w="9525">
            <a:noFill/>
            <a:miter lim="800000"/>
            <a:headEnd/>
            <a:tailEnd/>
          </a:ln>
        </p:spPr>
      </p:pic>
      <p:sp>
        <p:nvSpPr>
          <p:cNvPr id="12" name="Content Placeholder 4"/>
          <p:cNvSpPr>
            <a:spLocks noGrp="1"/>
          </p:cNvSpPr>
          <p:nvPr>
            <p:ph sz="half" idx="2"/>
          </p:nvPr>
        </p:nvSpPr>
        <p:spPr>
          <a:xfrm>
            <a:off x="5364088" y="1268760"/>
            <a:ext cx="3024336" cy="4392488"/>
          </a:xfrm>
        </p:spPr>
        <p:txBody>
          <a:bodyPr/>
          <a:lstStyle/>
          <a:p>
            <a:r>
              <a:rPr lang="en-AU" dirty="0" smtClean="0"/>
              <a:t>Proposed additional interconnection projects</a:t>
            </a:r>
          </a:p>
          <a:p>
            <a:pPr lvl="1"/>
            <a:endParaRPr lang="en-AU" dirty="0" smtClean="0"/>
          </a:p>
          <a:p>
            <a:endParaRPr lang="en-AU" dirty="0" smtClean="0"/>
          </a:p>
          <a:p>
            <a:endParaRPr lang="en-AU" dirty="0" smtClean="0"/>
          </a:p>
          <a:p>
            <a:endParaRPr lang="en-AU" dirty="0"/>
          </a:p>
        </p:txBody>
      </p:sp>
    </p:spTree>
    <p:extLst>
      <p:ext uri="{BB962C8B-B14F-4D97-AF65-F5344CB8AC3E}">
        <p14:creationId xmlns:p14="http://schemas.microsoft.com/office/powerpoint/2010/main" val="3215595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Redundancy and Emergency Interconnectivity</a:t>
            </a:r>
            <a:endParaRPr lang="en-AU" dirty="0"/>
          </a:p>
        </p:txBody>
      </p:sp>
      <p:sp>
        <p:nvSpPr>
          <p:cNvPr id="5" name="Content Placeholder 4"/>
          <p:cNvSpPr>
            <a:spLocks noGrp="1"/>
          </p:cNvSpPr>
          <p:nvPr>
            <p:ph idx="1"/>
          </p:nvPr>
        </p:nvSpPr>
        <p:spPr/>
        <p:txBody>
          <a:bodyPr>
            <a:normAutofit fontScale="92500"/>
          </a:bodyPr>
          <a:lstStyle/>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r>
              <a:rPr lang="en-AU" dirty="0" smtClean="0"/>
              <a:t>Range of cost ~$10,000 to $230,000 based on length</a:t>
            </a:r>
          </a:p>
          <a:p>
            <a:endParaRPr lang="en-AU" dirty="0"/>
          </a:p>
        </p:txBody>
      </p:sp>
      <p:sp>
        <p:nvSpPr>
          <p:cNvPr id="3" name="Slide Number Placeholder 2"/>
          <p:cNvSpPr>
            <a:spLocks noGrp="1"/>
          </p:cNvSpPr>
          <p:nvPr>
            <p:ph type="sldNum" sz="quarter" idx="12"/>
          </p:nvPr>
        </p:nvSpPr>
        <p:spPr/>
        <p:txBody>
          <a:bodyPr/>
          <a:lstStyle/>
          <a:p>
            <a:fld id="{9B3E39EC-4BE2-4DEA-81C0-4ABC0AAB4AC0}" type="slidenum">
              <a:rPr lang="en-AU" smtClean="0"/>
              <a:pPr/>
              <a:t>13</a:t>
            </a:fld>
            <a:endParaRPr lang="en-AU" dirty="0"/>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6165304"/>
            <a:ext cx="644207" cy="570467"/>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971600" y="908720"/>
            <a:ext cx="7041406" cy="4415492"/>
          </a:xfrm>
          <a:prstGeom prst="rect">
            <a:avLst/>
          </a:prstGeom>
          <a:noFill/>
          <a:ln w="9525">
            <a:noFill/>
            <a:miter lim="800000"/>
            <a:headEnd/>
            <a:tailEnd/>
          </a:ln>
        </p:spPr>
      </p:pic>
    </p:spTree>
    <p:extLst>
      <p:ext uri="{BB962C8B-B14F-4D97-AF65-F5344CB8AC3E}">
        <p14:creationId xmlns:p14="http://schemas.microsoft.com/office/powerpoint/2010/main" val="3137686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Redundancy and Emergency Interconnectivity</a:t>
            </a:r>
            <a:endParaRPr lang="en-AU" dirty="0"/>
          </a:p>
        </p:txBody>
      </p:sp>
      <p:sp>
        <p:nvSpPr>
          <p:cNvPr id="5" name="Content Placeholder 4"/>
          <p:cNvSpPr>
            <a:spLocks noGrp="1"/>
          </p:cNvSpPr>
          <p:nvPr>
            <p:ph idx="1"/>
          </p:nvPr>
        </p:nvSpPr>
        <p:spPr>
          <a:xfrm>
            <a:off x="457200" y="1053264"/>
            <a:ext cx="8229600" cy="5112040"/>
          </a:xfrm>
        </p:spPr>
        <p:txBody>
          <a:bodyPr>
            <a:normAutofit/>
          </a:bodyPr>
          <a:lstStyle/>
          <a:p>
            <a:r>
              <a:rPr lang="en-AU" dirty="0" smtClean="0"/>
              <a:t>Next steps and Future Activities:</a:t>
            </a:r>
          </a:p>
          <a:p>
            <a:pPr lvl="1"/>
            <a:r>
              <a:rPr lang="en-US" b="1" dirty="0"/>
              <a:t>Phase 1</a:t>
            </a:r>
            <a:r>
              <a:rPr lang="en-US" dirty="0"/>
              <a:t> (current Project): Rome/Floyd, Chatsworth, Dalton, Calhoun </a:t>
            </a:r>
            <a:r>
              <a:rPr lang="en-US" i="1" dirty="0"/>
              <a:t>[Completed]</a:t>
            </a:r>
            <a:endParaRPr lang="en-US" dirty="0"/>
          </a:p>
          <a:p>
            <a:pPr lvl="1"/>
            <a:r>
              <a:rPr lang="en-US" b="1" dirty="0"/>
              <a:t>Phase 2:</a:t>
            </a:r>
            <a:r>
              <a:rPr lang="en-US" dirty="0"/>
              <a:t> Dade, Walker, Catoosa, Chattooga, Polk, (Tennessee</a:t>
            </a:r>
            <a:r>
              <a:rPr lang="en-US" dirty="0" smtClean="0"/>
              <a:t>) (2016)</a:t>
            </a:r>
            <a:endParaRPr lang="en-US" dirty="0"/>
          </a:p>
          <a:p>
            <a:pPr lvl="1"/>
            <a:r>
              <a:rPr lang="en-US" b="1" dirty="0"/>
              <a:t>Phase 3:</a:t>
            </a:r>
            <a:r>
              <a:rPr lang="en-US" dirty="0"/>
              <a:t> Gilmer, Murray, Pickens, Dawson, (Big Canoe), (Tennessee),(connections with Cherokee Co and Metro Influence</a:t>
            </a:r>
            <a:r>
              <a:rPr lang="en-US" dirty="0" smtClean="0"/>
              <a:t>) (2017)</a:t>
            </a:r>
            <a:endParaRPr lang="en-US" dirty="0"/>
          </a:p>
          <a:p>
            <a:pPr lvl="1"/>
            <a:r>
              <a:rPr lang="en-US" b="1" dirty="0"/>
              <a:t>Phase 4:</a:t>
            </a:r>
            <a:r>
              <a:rPr lang="en-US" dirty="0"/>
              <a:t> </a:t>
            </a:r>
            <a:r>
              <a:rPr lang="en-US" dirty="0" err="1"/>
              <a:t>Fannin</a:t>
            </a:r>
            <a:r>
              <a:rPr lang="en-US" dirty="0"/>
              <a:t>, Union, Lumpkin, (Tennessee</a:t>
            </a:r>
            <a:r>
              <a:rPr lang="en-US" dirty="0" smtClean="0"/>
              <a:t>) (2018)</a:t>
            </a:r>
            <a:endParaRPr lang="en-US" dirty="0"/>
          </a:p>
          <a:p>
            <a:pPr lvl="1"/>
            <a:r>
              <a:rPr lang="en-US" b="1" dirty="0"/>
              <a:t>Phase 5:</a:t>
            </a:r>
            <a:r>
              <a:rPr lang="en-US" dirty="0"/>
              <a:t> Towns, White, </a:t>
            </a:r>
            <a:r>
              <a:rPr lang="en-US" dirty="0" smtClean="0"/>
              <a:t>Habersham (2019)</a:t>
            </a:r>
            <a:endParaRPr lang="en-US" dirty="0" smtClean="0"/>
          </a:p>
          <a:p>
            <a:pPr lvl="1"/>
            <a:r>
              <a:rPr lang="en-US" b="1" dirty="0"/>
              <a:t>Phase 6:</a:t>
            </a:r>
            <a:r>
              <a:rPr lang="en-US" dirty="0"/>
              <a:t> Compile </a:t>
            </a:r>
            <a:r>
              <a:rPr lang="en-US" dirty="0" smtClean="0"/>
              <a:t>entire </a:t>
            </a:r>
            <a:r>
              <a:rPr lang="en-US" dirty="0" smtClean="0"/>
              <a:t>region (2020) </a:t>
            </a:r>
            <a:endParaRPr lang="en-US" dirty="0"/>
          </a:p>
          <a:p>
            <a:pPr lvl="1"/>
            <a:endParaRPr lang="en-US" dirty="0"/>
          </a:p>
          <a:p>
            <a:endParaRPr lang="en-AU" dirty="0"/>
          </a:p>
        </p:txBody>
      </p:sp>
      <p:sp>
        <p:nvSpPr>
          <p:cNvPr id="3" name="Slide Number Placeholder 2"/>
          <p:cNvSpPr>
            <a:spLocks noGrp="1"/>
          </p:cNvSpPr>
          <p:nvPr>
            <p:ph type="sldNum" sz="quarter" idx="12"/>
          </p:nvPr>
        </p:nvSpPr>
        <p:spPr/>
        <p:txBody>
          <a:bodyPr/>
          <a:lstStyle/>
          <a:p>
            <a:fld id="{9B3E39EC-4BE2-4DEA-81C0-4ABC0AAB4AC0}" type="slidenum">
              <a:rPr lang="en-AU" smtClean="0"/>
              <a:pPr/>
              <a:t>14</a:t>
            </a:fld>
            <a:endParaRPr lang="en-AU" dirty="0"/>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6165304"/>
            <a:ext cx="644207" cy="570467"/>
          </a:xfrm>
          <a:prstGeom prst="rect">
            <a:avLst/>
          </a:prstGeom>
          <a:noFill/>
          <a:ln w="9525">
            <a:noFill/>
            <a:miter lim="800000"/>
            <a:headEnd/>
            <a:tailEnd/>
          </a:ln>
        </p:spPr>
      </p:pic>
    </p:spTree>
    <p:extLst>
      <p:ext uri="{BB962C8B-B14F-4D97-AF65-F5344CB8AC3E}">
        <p14:creationId xmlns:p14="http://schemas.microsoft.com/office/powerpoint/2010/main" val="1320035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2060848"/>
            <a:ext cx="8227881" cy="568800"/>
          </a:xfrm>
        </p:spPr>
        <p:txBody>
          <a:bodyPr/>
          <a:lstStyle/>
          <a:p>
            <a:pPr algn="ctr"/>
            <a:r>
              <a:rPr lang="en-AU" dirty="0" smtClean="0"/>
              <a:t>Water Transmission </a:t>
            </a:r>
            <a:r>
              <a:rPr lang="en-AU" dirty="0" smtClean="0"/>
              <a:t>Grid Study </a:t>
            </a:r>
            <a:endParaRPr lang="en-AU" dirty="0"/>
          </a:p>
        </p:txBody>
      </p:sp>
      <p:sp>
        <p:nvSpPr>
          <p:cNvPr id="5" name="Content Placeholder 4"/>
          <p:cNvSpPr>
            <a:spLocks noGrp="1"/>
          </p:cNvSpPr>
          <p:nvPr>
            <p:ph idx="1"/>
          </p:nvPr>
        </p:nvSpPr>
        <p:spPr/>
        <p:txBody>
          <a:bodyPr>
            <a:normAutofit/>
          </a:bodyPr>
          <a:lstStyle/>
          <a:p>
            <a:pPr lvl="2"/>
            <a:endParaRPr lang="en-AU" dirty="0" smtClean="0"/>
          </a:p>
          <a:p>
            <a:pPr lvl="2"/>
            <a:endParaRPr lang="en-AU" dirty="0" smtClean="0"/>
          </a:p>
          <a:p>
            <a:pPr lvl="1"/>
            <a:endParaRPr lang="en-AU" dirty="0"/>
          </a:p>
        </p:txBody>
      </p:sp>
      <p:sp>
        <p:nvSpPr>
          <p:cNvPr id="3" name="Slide Number Placeholder 2"/>
          <p:cNvSpPr>
            <a:spLocks noGrp="1"/>
          </p:cNvSpPr>
          <p:nvPr>
            <p:ph type="sldNum" sz="quarter" idx="12"/>
          </p:nvPr>
        </p:nvSpPr>
        <p:spPr/>
        <p:txBody>
          <a:bodyPr/>
          <a:lstStyle/>
          <a:p>
            <a:fld id="{9B3E39EC-4BE2-4DEA-81C0-4ABC0AAB4AC0}" type="slidenum">
              <a:rPr lang="en-AU" smtClean="0"/>
              <a:pPr/>
              <a:t>15</a:t>
            </a:fld>
            <a:endParaRPr lang="en-AU"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6165304"/>
            <a:ext cx="644207" cy="570467"/>
          </a:xfrm>
          <a:prstGeom prst="rect">
            <a:avLst/>
          </a:prstGeom>
          <a:noFill/>
          <a:ln w="9525">
            <a:noFill/>
            <a:miter lim="800000"/>
            <a:headEnd/>
            <a:tailEnd/>
          </a:ln>
        </p:spPr>
      </p:pic>
    </p:spTree>
    <p:extLst>
      <p:ext uri="{BB962C8B-B14F-4D97-AF65-F5344CB8AC3E}">
        <p14:creationId xmlns:p14="http://schemas.microsoft.com/office/powerpoint/2010/main" val="832221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Water Transmission Grid </a:t>
            </a:r>
            <a:endParaRPr lang="en-AU" dirty="0"/>
          </a:p>
        </p:txBody>
      </p:sp>
      <p:sp>
        <p:nvSpPr>
          <p:cNvPr id="5" name="Content Placeholder 4"/>
          <p:cNvSpPr>
            <a:spLocks noGrp="1"/>
          </p:cNvSpPr>
          <p:nvPr>
            <p:ph idx="1"/>
          </p:nvPr>
        </p:nvSpPr>
        <p:spPr/>
        <p:txBody>
          <a:bodyPr>
            <a:normAutofit lnSpcReduction="10000"/>
          </a:bodyPr>
          <a:lstStyle/>
          <a:p>
            <a:r>
              <a:rPr lang="en-AU" dirty="0" smtClean="0"/>
              <a:t>Methods and priorities</a:t>
            </a:r>
          </a:p>
          <a:p>
            <a:pPr lvl="1"/>
            <a:r>
              <a:rPr lang="en-AU" dirty="0" smtClean="0"/>
              <a:t>Worked with Partnership to determine potential water supply sources</a:t>
            </a:r>
          </a:p>
          <a:p>
            <a:pPr lvl="1"/>
            <a:r>
              <a:rPr lang="en-AU" dirty="0" smtClean="0"/>
              <a:t>Collected regional data</a:t>
            </a:r>
          </a:p>
          <a:p>
            <a:pPr lvl="1"/>
            <a:r>
              <a:rPr lang="en-AU" dirty="0" smtClean="0"/>
              <a:t>Evaluated </a:t>
            </a:r>
          </a:p>
          <a:p>
            <a:pPr lvl="2"/>
            <a:r>
              <a:rPr lang="en-AU" dirty="0" smtClean="0"/>
              <a:t>raw vs. finished water</a:t>
            </a:r>
          </a:p>
          <a:p>
            <a:pPr lvl="2"/>
            <a:r>
              <a:rPr lang="en-AU" dirty="0" smtClean="0"/>
              <a:t>open and/or natural channels vs closed (pipes) channels</a:t>
            </a:r>
          </a:p>
          <a:p>
            <a:pPr lvl="1"/>
            <a:r>
              <a:rPr lang="en-AU" dirty="0" smtClean="0"/>
              <a:t>Proposed Beyond 2050 Conceptual Grid system </a:t>
            </a:r>
          </a:p>
          <a:p>
            <a:pPr lvl="2"/>
            <a:r>
              <a:rPr lang="en-AU" dirty="0" smtClean="0"/>
              <a:t>Long term planning approach</a:t>
            </a:r>
          </a:p>
          <a:p>
            <a:pPr lvl="2"/>
            <a:r>
              <a:rPr lang="en-AU" dirty="0" smtClean="0"/>
              <a:t>hybrid system – majority finished water.</a:t>
            </a:r>
          </a:p>
          <a:p>
            <a:pPr lvl="2"/>
            <a:r>
              <a:rPr lang="en-AU" dirty="0" smtClean="0"/>
              <a:t>Features (5) “service” zones </a:t>
            </a:r>
          </a:p>
          <a:p>
            <a:pPr lvl="2"/>
            <a:endParaRPr lang="en-AU" dirty="0" smtClean="0"/>
          </a:p>
          <a:p>
            <a:pPr lvl="2"/>
            <a:endParaRPr lang="en-AU" dirty="0" smtClean="0"/>
          </a:p>
          <a:p>
            <a:pPr lvl="1"/>
            <a:endParaRPr lang="en-AU" dirty="0"/>
          </a:p>
        </p:txBody>
      </p:sp>
      <p:sp>
        <p:nvSpPr>
          <p:cNvPr id="3" name="Slide Number Placeholder 2"/>
          <p:cNvSpPr>
            <a:spLocks noGrp="1"/>
          </p:cNvSpPr>
          <p:nvPr>
            <p:ph type="sldNum" sz="quarter" idx="12"/>
          </p:nvPr>
        </p:nvSpPr>
        <p:spPr/>
        <p:txBody>
          <a:bodyPr/>
          <a:lstStyle/>
          <a:p>
            <a:fld id="{9B3E39EC-4BE2-4DEA-81C0-4ABC0AAB4AC0}" type="slidenum">
              <a:rPr lang="en-AU" smtClean="0"/>
              <a:pPr/>
              <a:t>16</a:t>
            </a:fld>
            <a:endParaRPr lang="en-AU"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6165304"/>
            <a:ext cx="644207" cy="570467"/>
          </a:xfrm>
          <a:prstGeom prst="rect">
            <a:avLst/>
          </a:prstGeom>
          <a:noFill/>
          <a:ln w="9525">
            <a:noFill/>
            <a:miter lim="800000"/>
            <a:headEnd/>
            <a:tailEnd/>
          </a:ln>
        </p:spPr>
      </p:pic>
    </p:spTree>
    <p:extLst>
      <p:ext uri="{BB962C8B-B14F-4D97-AF65-F5344CB8AC3E}">
        <p14:creationId xmlns:p14="http://schemas.microsoft.com/office/powerpoint/2010/main" val="20118475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Grid Concept Development</a:t>
            </a:r>
            <a:endParaRPr lang="en-US" dirty="0"/>
          </a:p>
        </p:txBody>
      </p:sp>
      <p:sp>
        <p:nvSpPr>
          <p:cNvPr id="3" name="Content Placeholder 2"/>
          <p:cNvSpPr>
            <a:spLocks noGrp="1"/>
          </p:cNvSpPr>
          <p:nvPr>
            <p:ph idx="1"/>
          </p:nvPr>
        </p:nvSpPr>
        <p:spPr/>
        <p:txBody>
          <a:bodyPr/>
          <a:lstStyle/>
          <a:p>
            <a:r>
              <a:rPr lang="en-US" dirty="0" smtClean="0"/>
              <a:t>Envisioned as one continuous raw or finished pipeline available for anyone to tap</a:t>
            </a:r>
          </a:p>
          <a:p>
            <a:r>
              <a:rPr lang="en-US" dirty="0" smtClean="0"/>
              <a:t>Refined to (4) service zones in GA and             (1) service zone in TN</a:t>
            </a:r>
          </a:p>
          <a:p>
            <a:r>
              <a:rPr lang="en-US" dirty="0" smtClean="0"/>
              <a:t>Reality of these endeavors is beyond 2050 as water supply projected needs are minimal through 2050 for the region</a:t>
            </a:r>
          </a:p>
          <a:p>
            <a:r>
              <a:rPr lang="en-US" dirty="0" smtClean="0"/>
              <a:t>Planning for 3</a:t>
            </a:r>
            <a:r>
              <a:rPr lang="en-US" baseline="30000" dirty="0" smtClean="0"/>
              <a:t>rd</a:t>
            </a:r>
            <a:r>
              <a:rPr lang="en-US" dirty="0" smtClean="0"/>
              <a:t> generation</a:t>
            </a:r>
            <a:endParaRPr lang="en-US" dirty="0"/>
          </a:p>
        </p:txBody>
      </p:sp>
      <p:sp>
        <p:nvSpPr>
          <p:cNvPr id="4" name="Slide Number Placeholder 3"/>
          <p:cNvSpPr>
            <a:spLocks noGrp="1"/>
          </p:cNvSpPr>
          <p:nvPr>
            <p:ph type="sldNum" sz="quarter" idx="12"/>
          </p:nvPr>
        </p:nvSpPr>
        <p:spPr/>
        <p:txBody>
          <a:bodyPr/>
          <a:lstStyle/>
          <a:p>
            <a:fld id="{9B3E39EC-4BE2-4DEA-81C0-4ABC0AAB4AC0}" type="slidenum">
              <a:rPr lang="en-AU" smtClean="0"/>
              <a:pPr/>
              <a:t>17</a:t>
            </a:fld>
            <a:endParaRPr lang="en-A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Conceptual Water Transmission Grid </a:t>
            </a:r>
            <a:endParaRPr lang="en-AU" dirty="0"/>
          </a:p>
        </p:txBody>
      </p:sp>
      <p:sp>
        <p:nvSpPr>
          <p:cNvPr id="5" name="Content Placeholder 4"/>
          <p:cNvSpPr>
            <a:spLocks noGrp="1"/>
          </p:cNvSpPr>
          <p:nvPr>
            <p:ph idx="1"/>
          </p:nvPr>
        </p:nvSpPr>
        <p:spPr/>
        <p:txBody>
          <a:bodyPr/>
          <a:lstStyle/>
          <a:p>
            <a:r>
              <a:rPr lang="en-AU" dirty="0" smtClean="0"/>
              <a:t>(Zone 1) - North Blue Ridge</a:t>
            </a:r>
          </a:p>
          <a:p>
            <a:r>
              <a:rPr lang="en-AU" dirty="0" smtClean="0"/>
              <a:t>(Zone 2) -Shoal Creek-Upper Chattahoochee</a:t>
            </a:r>
          </a:p>
          <a:p>
            <a:r>
              <a:rPr lang="en-AU" dirty="0" smtClean="0"/>
              <a:t>(Zone 3) - Carters Lake-</a:t>
            </a:r>
            <a:r>
              <a:rPr lang="en-AU" dirty="0" err="1" smtClean="0"/>
              <a:t>Coosawattee</a:t>
            </a:r>
            <a:endParaRPr lang="en-AU" dirty="0" smtClean="0"/>
          </a:p>
          <a:p>
            <a:r>
              <a:rPr lang="en-AU" dirty="0" smtClean="0"/>
              <a:t>(Zone 4) - Tennessee Finished Water</a:t>
            </a:r>
          </a:p>
          <a:p>
            <a:r>
              <a:rPr lang="en-AU" dirty="0" smtClean="0"/>
              <a:t>(Zone 5) - West Georgia Interconnect</a:t>
            </a:r>
          </a:p>
          <a:p>
            <a:endParaRPr lang="en-AU" dirty="0" smtClean="0"/>
          </a:p>
          <a:p>
            <a:endParaRPr lang="en-AU" dirty="0" smtClean="0"/>
          </a:p>
          <a:p>
            <a:endParaRPr lang="en-AU" dirty="0"/>
          </a:p>
        </p:txBody>
      </p:sp>
      <p:sp>
        <p:nvSpPr>
          <p:cNvPr id="3" name="Slide Number Placeholder 2"/>
          <p:cNvSpPr>
            <a:spLocks noGrp="1"/>
          </p:cNvSpPr>
          <p:nvPr>
            <p:ph type="sldNum" sz="quarter" idx="12"/>
          </p:nvPr>
        </p:nvSpPr>
        <p:spPr/>
        <p:txBody>
          <a:bodyPr/>
          <a:lstStyle/>
          <a:p>
            <a:fld id="{9B3E39EC-4BE2-4DEA-81C0-4ABC0AAB4AC0}" type="slidenum">
              <a:rPr lang="en-AU" smtClean="0"/>
              <a:pPr/>
              <a:t>18</a:t>
            </a:fld>
            <a:endParaRPr lang="en-AU"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6165304"/>
            <a:ext cx="644207" cy="570467"/>
          </a:xfrm>
          <a:prstGeom prst="rect">
            <a:avLst/>
          </a:prstGeom>
          <a:noFill/>
          <a:ln w="9525">
            <a:noFill/>
            <a:miter lim="800000"/>
            <a:headEnd/>
            <a:tailEnd/>
          </a:ln>
        </p:spPr>
      </p:pic>
    </p:spTree>
    <p:extLst>
      <p:ext uri="{BB962C8B-B14F-4D97-AF65-F5344CB8AC3E}">
        <p14:creationId xmlns:p14="http://schemas.microsoft.com/office/powerpoint/2010/main" val="23421029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Conceptual Water Transmission Grid </a:t>
            </a:r>
            <a:endParaRPr lang="en-AU" dirty="0"/>
          </a:p>
        </p:txBody>
      </p:sp>
      <p:sp>
        <p:nvSpPr>
          <p:cNvPr id="3" name="Slide Number Placeholder 2"/>
          <p:cNvSpPr>
            <a:spLocks noGrp="1"/>
          </p:cNvSpPr>
          <p:nvPr>
            <p:ph type="sldNum" sz="quarter" idx="12"/>
          </p:nvPr>
        </p:nvSpPr>
        <p:spPr/>
        <p:txBody>
          <a:bodyPr/>
          <a:lstStyle/>
          <a:p>
            <a:fld id="{9B3E39EC-4BE2-4DEA-81C0-4ABC0AAB4AC0}" type="slidenum">
              <a:rPr lang="en-AU" smtClean="0"/>
              <a:pPr/>
              <a:t>19</a:t>
            </a:fld>
            <a:endParaRPr lang="en-AU"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6165304"/>
            <a:ext cx="644207" cy="570467"/>
          </a:xfrm>
          <a:prstGeom prst="rect">
            <a:avLst/>
          </a:prstGeom>
          <a:noFill/>
          <a:ln w="9525">
            <a:noFill/>
            <a:miter lim="800000"/>
            <a:headEnd/>
            <a:tailEnd/>
          </a:ln>
        </p:spPr>
      </p:pic>
      <p:pic>
        <p:nvPicPr>
          <p:cNvPr id="8" name="Content Placeholder 7"/>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368" t="5689" r="1839" b="2621"/>
          <a:stretch/>
        </p:blipFill>
        <p:spPr>
          <a:xfrm>
            <a:off x="611560" y="786080"/>
            <a:ext cx="7272808" cy="5379224"/>
          </a:xfrm>
        </p:spPr>
      </p:pic>
    </p:spTree>
    <p:extLst>
      <p:ext uri="{BB962C8B-B14F-4D97-AF65-F5344CB8AC3E}">
        <p14:creationId xmlns:p14="http://schemas.microsoft.com/office/powerpoint/2010/main" val="2342102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Introduction</a:t>
            </a:r>
            <a:endParaRPr lang="en-AU" dirty="0"/>
          </a:p>
        </p:txBody>
      </p:sp>
      <p:sp>
        <p:nvSpPr>
          <p:cNvPr id="5" name="Content Placeholder 4"/>
          <p:cNvSpPr>
            <a:spLocks noGrp="1"/>
          </p:cNvSpPr>
          <p:nvPr>
            <p:ph idx="1"/>
          </p:nvPr>
        </p:nvSpPr>
        <p:spPr>
          <a:xfrm>
            <a:off x="457200" y="1053264"/>
            <a:ext cx="8229600" cy="4679992"/>
          </a:xfrm>
        </p:spPr>
        <p:txBody>
          <a:bodyPr>
            <a:normAutofit fontScale="92500" lnSpcReduction="20000"/>
          </a:bodyPr>
          <a:lstStyle/>
          <a:p>
            <a:r>
              <a:rPr lang="en-AU" sz="2000" dirty="0" smtClean="0"/>
              <a:t>Background</a:t>
            </a:r>
          </a:p>
          <a:p>
            <a:endParaRPr lang="en-AU" sz="2000" dirty="0" smtClean="0"/>
          </a:p>
          <a:p>
            <a:r>
              <a:rPr lang="en-AU" sz="2000" dirty="0" smtClean="0"/>
              <a:t>Redundancy </a:t>
            </a:r>
            <a:r>
              <a:rPr lang="en-AU" sz="2000" dirty="0"/>
              <a:t>and Emergency </a:t>
            </a:r>
            <a:r>
              <a:rPr lang="en-AU" sz="2000" dirty="0" smtClean="0"/>
              <a:t>Interconnectivity Study</a:t>
            </a:r>
          </a:p>
          <a:p>
            <a:pPr lvl="1"/>
            <a:r>
              <a:rPr lang="en-US" sz="1600" dirty="0" smtClean="0"/>
              <a:t>Service </a:t>
            </a:r>
            <a:r>
              <a:rPr lang="en-US" sz="1600" dirty="0"/>
              <a:t>Areas </a:t>
            </a:r>
          </a:p>
          <a:p>
            <a:pPr lvl="1"/>
            <a:r>
              <a:rPr lang="en-US" sz="1600" dirty="0"/>
              <a:t>E</a:t>
            </a:r>
            <a:r>
              <a:rPr lang="en-US" sz="1600" dirty="0" smtClean="0"/>
              <a:t>xisting </a:t>
            </a:r>
            <a:r>
              <a:rPr lang="en-US" sz="1600" dirty="0"/>
              <a:t>interconnections</a:t>
            </a:r>
          </a:p>
          <a:p>
            <a:pPr lvl="1"/>
            <a:r>
              <a:rPr lang="en-US" sz="1600" dirty="0" smtClean="0"/>
              <a:t>Emergency scenarios and reliability </a:t>
            </a:r>
            <a:r>
              <a:rPr lang="en-US" sz="1600" dirty="0"/>
              <a:t>targets for focus area</a:t>
            </a:r>
          </a:p>
          <a:p>
            <a:pPr lvl="1"/>
            <a:r>
              <a:rPr lang="en-US" sz="1600" dirty="0" smtClean="0"/>
              <a:t>Additional </a:t>
            </a:r>
            <a:r>
              <a:rPr lang="en-US" sz="1600" dirty="0"/>
              <a:t>interconnection </a:t>
            </a:r>
            <a:r>
              <a:rPr lang="en-US" sz="1600" dirty="0" smtClean="0"/>
              <a:t>projects and costs</a:t>
            </a:r>
            <a:endParaRPr lang="en-US" sz="1600" dirty="0"/>
          </a:p>
          <a:p>
            <a:pPr lvl="1"/>
            <a:r>
              <a:rPr lang="en-US" sz="1600" dirty="0"/>
              <a:t>Next steps and </a:t>
            </a:r>
            <a:r>
              <a:rPr lang="en-US" sz="1600" dirty="0" smtClean="0"/>
              <a:t>recommendations</a:t>
            </a:r>
            <a:endParaRPr lang="en-AU" sz="2000" dirty="0" smtClean="0"/>
          </a:p>
          <a:p>
            <a:endParaRPr lang="en-AU" sz="2000" dirty="0"/>
          </a:p>
          <a:p>
            <a:r>
              <a:rPr lang="en-AU" sz="2000" dirty="0" smtClean="0"/>
              <a:t>Water Transmission Grid Study</a:t>
            </a:r>
          </a:p>
          <a:p>
            <a:pPr lvl="1"/>
            <a:r>
              <a:rPr lang="en-AU" sz="1600" dirty="0" smtClean="0"/>
              <a:t>Methods and priorities</a:t>
            </a:r>
          </a:p>
          <a:p>
            <a:pPr lvl="1"/>
            <a:r>
              <a:rPr lang="en-AU" sz="1600" dirty="0" smtClean="0"/>
              <a:t>Conceptual grid development</a:t>
            </a:r>
          </a:p>
          <a:p>
            <a:pPr lvl="1"/>
            <a:r>
              <a:rPr lang="en-AU" sz="1600" dirty="0" smtClean="0"/>
              <a:t>Potential sources</a:t>
            </a:r>
          </a:p>
          <a:p>
            <a:pPr lvl="1"/>
            <a:r>
              <a:rPr lang="en-AU" sz="1600" dirty="0" smtClean="0"/>
              <a:t>Recommendations and costs</a:t>
            </a:r>
          </a:p>
          <a:p>
            <a:pPr lvl="1"/>
            <a:r>
              <a:rPr lang="en-AU" sz="1600" dirty="0" smtClean="0"/>
              <a:t>Future Activities</a:t>
            </a:r>
            <a:endParaRPr lang="en-AU" sz="1600" dirty="0" smtClean="0"/>
          </a:p>
        </p:txBody>
      </p:sp>
      <p:sp>
        <p:nvSpPr>
          <p:cNvPr id="3" name="Slide Number Placeholder 2"/>
          <p:cNvSpPr>
            <a:spLocks noGrp="1"/>
          </p:cNvSpPr>
          <p:nvPr>
            <p:ph type="sldNum" sz="quarter" idx="12"/>
          </p:nvPr>
        </p:nvSpPr>
        <p:spPr/>
        <p:txBody>
          <a:bodyPr/>
          <a:lstStyle/>
          <a:p>
            <a:fld id="{9B3E39EC-4BE2-4DEA-81C0-4ABC0AAB4AC0}" type="slidenum">
              <a:rPr lang="en-AU" smtClean="0"/>
              <a:pPr/>
              <a:t>2</a:t>
            </a:fld>
            <a:endParaRPr lang="en-AU" dirty="0"/>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6165304"/>
            <a:ext cx="644207" cy="570467"/>
          </a:xfrm>
          <a:prstGeom prst="rect">
            <a:avLst/>
          </a:prstGeom>
          <a:noFill/>
          <a:ln w="9525">
            <a:noFill/>
            <a:miter lim="800000"/>
            <a:headEnd/>
            <a:tailEnd/>
          </a:ln>
        </p:spPr>
      </p:pic>
    </p:spTree>
    <p:extLst>
      <p:ext uri="{BB962C8B-B14F-4D97-AF65-F5344CB8AC3E}">
        <p14:creationId xmlns:p14="http://schemas.microsoft.com/office/powerpoint/2010/main" val="20118475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Water Supply Sources</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b="1" dirty="0" smtClean="0">
                <a:solidFill>
                  <a:schemeClr val="bg2">
                    <a:lumMod val="75000"/>
                  </a:schemeClr>
                </a:solidFill>
              </a:rPr>
              <a:t>Tennessee Water Systems</a:t>
            </a:r>
          </a:p>
          <a:p>
            <a:pPr lvl="1">
              <a:buFont typeface="Arial" pitchFamily="34" charset="0"/>
              <a:buChar char="•"/>
            </a:pPr>
            <a:r>
              <a:rPr lang="en-US" dirty="0" smtClean="0"/>
              <a:t>Interconnections already exist (Tennessee American Water and Eastside Utility)</a:t>
            </a:r>
          </a:p>
          <a:p>
            <a:pPr lvl="1">
              <a:buFont typeface="Arial" pitchFamily="34" charset="0"/>
              <a:buChar char="•"/>
            </a:pPr>
            <a:r>
              <a:rPr lang="en-US" dirty="0" smtClean="0"/>
              <a:t>Several GA municipalities and communities currently purchase water from TN</a:t>
            </a:r>
          </a:p>
          <a:p>
            <a:pPr lvl="1">
              <a:buFont typeface="Arial" pitchFamily="34" charset="0"/>
              <a:buChar char="•"/>
            </a:pPr>
            <a:r>
              <a:rPr lang="en-US" dirty="0" smtClean="0"/>
              <a:t>Use of finished water avoids controversy </a:t>
            </a:r>
          </a:p>
          <a:p>
            <a:pPr lvl="1">
              <a:buFont typeface="Arial" pitchFamily="34" charset="0"/>
              <a:buChar char="•"/>
            </a:pPr>
            <a:endParaRPr lang="en-US" dirty="0"/>
          </a:p>
        </p:txBody>
      </p:sp>
      <p:sp>
        <p:nvSpPr>
          <p:cNvPr id="4" name="Slide Number Placeholder 3"/>
          <p:cNvSpPr>
            <a:spLocks noGrp="1"/>
          </p:cNvSpPr>
          <p:nvPr>
            <p:ph type="sldNum" sz="quarter" idx="12"/>
          </p:nvPr>
        </p:nvSpPr>
        <p:spPr/>
        <p:txBody>
          <a:bodyPr/>
          <a:lstStyle/>
          <a:p>
            <a:fld id="{9B3E39EC-4BE2-4DEA-81C0-4ABC0AAB4AC0}" type="slidenum">
              <a:rPr lang="en-AU" smtClean="0"/>
              <a:pPr/>
              <a:t>20</a:t>
            </a:fld>
            <a:endParaRPr lang="en-AU"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6165304"/>
            <a:ext cx="644207" cy="5704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Water Supply Sources</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b="1" dirty="0" smtClean="0">
                <a:solidFill>
                  <a:schemeClr val="bg2">
                    <a:lumMod val="75000"/>
                  </a:schemeClr>
                </a:solidFill>
              </a:rPr>
              <a:t>Rome/Dalton/Calhoun</a:t>
            </a:r>
          </a:p>
          <a:p>
            <a:pPr lvl="1">
              <a:buFont typeface="Arial" pitchFamily="34" charset="0"/>
              <a:buChar char="•"/>
            </a:pPr>
            <a:r>
              <a:rPr lang="en-US" dirty="0" smtClean="0"/>
              <a:t>Surplus water available now and near future</a:t>
            </a:r>
          </a:p>
          <a:p>
            <a:pPr lvl="1">
              <a:buFont typeface="Arial" pitchFamily="34" charset="0"/>
              <a:buChar char="•"/>
            </a:pPr>
            <a:r>
              <a:rPr lang="en-US" dirty="0" smtClean="0"/>
              <a:t>As part of Redundancy and Emergency Interconnectivity Study this </a:t>
            </a:r>
            <a:r>
              <a:rPr lang="en-US" dirty="0" smtClean="0"/>
              <a:t>focus </a:t>
            </a:r>
            <a:r>
              <a:rPr lang="en-US" dirty="0" smtClean="0"/>
              <a:t>area is identified as an example for the region and possible the state</a:t>
            </a:r>
          </a:p>
          <a:p>
            <a:pPr lvl="2">
              <a:buFont typeface="Arial" pitchFamily="34" charset="0"/>
              <a:buChar char="•"/>
            </a:pPr>
            <a:r>
              <a:rPr lang="en-US" dirty="0" smtClean="0"/>
              <a:t>Highly interconnected already</a:t>
            </a:r>
          </a:p>
          <a:p>
            <a:pPr lvl="1">
              <a:buFont typeface="Arial" pitchFamily="34" charset="0"/>
              <a:buChar char="•"/>
            </a:pPr>
            <a:endParaRPr lang="en-US" dirty="0"/>
          </a:p>
        </p:txBody>
      </p:sp>
      <p:sp>
        <p:nvSpPr>
          <p:cNvPr id="4" name="Slide Number Placeholder 3"/>
          <p:cNvSpPr>
            <a:spLocks noGrp="1"/>
          </p:cNvSpPr>
          <p:nvPr>
            <p:ph type="sldNum" sz="quarter" idx="12"/>
          </p:nvPr>
        </p:nvSpPr>
        <p:spPr/>
        <p:txBody>
          <a:bodyPr/>
          <a:lstStyle/>
          <a:p>
            <a:fld id="{9B3E39EC-4BE2-4DEA-81C0-4ABC0AAB4AC0}" type="slidenum">
              <a:rPr lang="en-AU" smtClean="0"/>
              <a:pPr/>
              <a:t>21</a:t>
            </a:fld>
            <a:endParaRPr lang="en-AU"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6165304"/>
            <a:ext cx="644207" cy="5704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Water Supply Sources</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b="1" dirty="0" smtClean="0">
                <a:solidFill>
                  <a:schemeClr val="bg2">
                    <a:lumMod val="75000"/>
                  </a:schemeClr>
                </a:solidFill>
              </a:rPr>
              <a:t>Regal Springs</a:t>
            </a:r>
          </a:p>
          <a:p>
            <a:pPr lvl="1">
              <a:buFont typeface="Arial" pitchFamily="34" charset="0"/>
              <a:buChar char="•"/>
            </a:pPr>
            <a:r>
              <a:rPr lang="en-US" dirty="0" smtClean="0"/>
              <a:t>A well and surface water spring system</a:t>
            </a:r>
          </a:p>
          <a:p>
            <a:pPr lvl="1">
              <a:buFont typeface="Arial" pitchFamily="34" charset="0"/>
              <a:buChar char="•"/>
            </a:pPr>
            <a:r>
              <a:rPr lang="en-US" dirty="0" smtClean="0"/>
              <a:t>Benefits include requiring minimal treatment </a:t>
            </a:r>
          </a:p>
          <a:p>
            <a:pPr lvl="1">
              <a:buFont typeface="Arial" pitchFamily="34" charset="0"/>
              <a:buChar char="•"/>
            </a:pPr>
            <a:r>
              <a:rPr lang="en-US" dirty="0" smtClean="0"/>
              <a:t>and conveniently located to west side of region</a:t>
            </a:r>
          </a:p>
          <a:p>
            <a:pPr lvl="1">
              <a:buFont typeface="Arial" pitchFamily="34" charset="0"/>
              <a:buChar char="•"/>
            </a:pPr>
            <a:endParaRPr lang="en-US" dirty="0"/>
          </a:p>
        </p:txBody>
      </p:sp>
      <p:sp>
        <p:nvSpPr>
          <p:cNvPr id="4" name="Slide Number Placeholder 3"/>
          <p:cNvSpPr>
            <a:spLocks noGrp="1"/>
          </p:cNvSpPr>
          <p:nvPr>
            <p:ph type="sldNum" sz="quarter" idx="12"/>
          </p:nvPr>
        </p:nvSpPr>
        <p:spPr/>
        <p:txBody>
          <a:bodyPr/>
          <a:lstStyle/>
          <a:p>
            <a:fld id="{9B3E39EC-4BE2-4DEA-81C0-4ABC0AAB4AC0}" type="slidenum">
              <a:rPr lang="en-AU" smtClean="0"/>
              <a:pPr/>
              <a:t>22</a:t>
            </a:fld>
            <a:endParaRPr lang="en-AU"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6165304"/>
            <a:ext cx="644207" cy="5704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Water Supply Sources</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b="1" dirty="0" smtClean="0">
                <a:solidFill>
                  <a:schemeClr val="bg2">
                    <a:lumMod val="75000"/>
                  </a:schemeClr>
                </a:solidFill>
              </a:rPr>
              <a:t>Lake Blue Ridge</a:t>
            </a:r>
          </a:p>
          <a:p>
            <a:pPr lvl="1">
              <a:buFont typeface="Arial" pitchFamily="34" charset="0"/>
              <a:buChar char="•"/>
            </a:pPr>
            <a:r>
              <a:rPr lang="en-US" dirty="0" smtClean="0"/>
              <a:t>Blue Ridge was chosen over </a:t>
            </a:r>
            <a:r>
              <a:rPr lang="en-US" dirty="0" err="1" smtClean="0"/>
              <a:t>Nottley</a:t>
            </a:r>
            <a:r>
              <a:rPr lang="en-US" dirty="0" smtClean="0"/>
              <a:t> or </a:t>
            </a:r>
            <a:r>
              <a:rPr lang="en-US" dirty="0" err="1" smtClean="0"/>
              <a:t>Chattuge</a:t>
            </a:r>
            <a:r>
              <a:rPr lang="en-US" dirty="0" smtClean="0"/>
              <a:t> </a:t>
            </a:r>
            <a:r>
              <a:rPr lang="en-US" dirty="0" smtClean="0"/>
              <a:t>due to proximity to future water needs</a:t>
            </a:r>
          </a:p>
          <a:p>
            <a:pPr lvl="1">
              <a:buFont typeface="Arial" pitchFamily="34" charset="0"/>
              <a:buChar char="•"/>
            </a:pPr>
            <a:r>
              <a:rPr lang="en-US" dirty="0" smtClean="0"/>
              <a:t>Conceptual grid envisions future connection to other lakes in the area</a:t>
            </a:r>
          </a:p>
          <a:p>
            <a:pPr lvl="1">
              <a:buFont typeface="Arial" pitchFamily="34" charset="0"/>
              <a:buChar char="•"/>
            </a:pPr>
            <a:endParaRPr lang="en-US" dirty="0"/>
          </a:p>
        </p:txBody>
      </p:sp>
      <p:sp>
        <p:nvSpPr>
          <p:cNvPr id="4" name="Slide Number Placeholder 3"/>
          <p:cNvSpPr>
            <a:spLocks noGrp="1"/>
          </p:cNvSpPr>
          <p:nvPr>
            <p:ph type="sldNum" sz="quarter" idx="12"/>
          </p:nvPr>
        </p:nvSpPr>
        <p:spPr/>
        <p:txBody>
          <a:bodyPr/>
          <a:lstStyle/>
          <a:p>
            <a:fld id="{9B3E39EC-4BE2-4DEA-81C0-4ABC0AAB4AC0}" type="slidenum">
              <a:rPr lang="en-AU" smtClean="0"/>
              <a:pPr/>
              <a:t>23</a:t>
            </a:fld>
            <a:endParaRPr lang="en-AU"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6165304"/>
            <a:ext cx="644207" cy="5704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Water Supply Sources</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b="1" dirty="0" smtClean="0">
                <a:solidFill>
                  <a:schemeClr val="bg2">
                    <a:lumMod val="75000"/>
                  </a:schemeClr>
                </a:solidFill>
              </a:rPr>
              <a:t>Proposed Reservoir on Dry Creek</a:t>
            </a:r>
          </a:p>
          <a:p>
            <a:pPr lvl="1">
              <a:buFont typeface="Arial" pitchFamily="34" charset="0"/>
              <a:buChar char="•"/>
            </a:pPr>
            <a:r>
              <a:rPr lang="en-US" dirty="0" smtClean="0"/>
              <a:t>Identified in “Preliminary Water Supply Study Technical Memorandum” by Partnership in 2008</a:t>
            </a:r>
          </a:p>
          <a:p>
            <a:pPr lvl="1">
              <a:buFont typeface="Arial" pitchFamily="34" charset="0"/>
              <a:buChar char="•"/>
            </a:pPr>
            <a:r>
              <a:rPr lang="en-US" dirty="0" smtClean="0"/>
              <a:t>Projected yield ~ 12.2 MGD</a:t>
            </a:r>
          </a:p>
          <a:p>
            <a:pPr lvl="1">
              <a:buFont typeface="Arial" pitchFamily="34" charset="0"/>
              <a:buChar char="•"/>
            </a:pPr>
            <a:r>
              <a:rPr lang="en-US" dirty="0" smtClean="0"/>
              <a:t>Located between Catoosa and Whitfield counties</a:t>
            </a:r>
          </a:p>
          <a:p>
            <a:pPr lvl="1">
              <a:buFont typeface="Arial" pitchFamily="34" charset="0"/>
              <a:buChar char="•"/>
            </a:pPr>
            <a:r>
              <a:rPr lang="en-US" dirty="0" smtClean="0"/>
              <a:t>One of highest rated potential reservoirs</a:t>
            </a:r>
          </a:p>
          <a:p>
            <a:pPr lvl="1">
              <a:buFont typeface="Arial" pitchFamily="34" charset="0"/>
              <a:buChar char="•"/>
            </a:pPr>
            <a:endParaRPr lang="en-US" dirty="0"/>
          </a:p>
        </p:txBody>
      </p:sp>
      <p:sp>
        <p:nvSpPr>
          <p:cNvPr id="4" name="Slide Number Placeholder 3"/>
          <p:cNvSpPr>
            <a:spLocks noGrp="1"/>
          </p:cNvSpPr>
          <p:nvPr>
            <p:ph type="sldNum" sz="quarter" idx="12"/>
          </p:nvPr>
        </p:nvSpPr>
        <p:spPr/>
        <p:txBody>
          <a:bodyPr/>
          <a:lstStyle/>
          <a:p>
            <a:fld id="{9B3E39EC-4BE2-4DEA-81C0-4ABC0AAB4AC0}" type="slidenum">
              <a:rPr lang="en-AU" smtClean="0"/>
              <a:pPr/>
              <a:t>24</a:t>
            </a:fld>
            <a:endParaRPr lang="en-AU"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6165304"/>
            <a:ext cx="644207" cy="5704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Water Supply Sources</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b="1" dirty="0" smtClean="0">
                <a:solidFill>
                  <a:schemeClr val="bg2">
                    <a:lumMod val="75000"/>
                  </a:schemeClr>
                </a:solidFill>
              </a:rPr>
              <a:t>Shoal Creek Reservoir</a:t>
            </a:r>
          </a:p>
          <a:p>
            <a:pPr lvl="1">
              <a:buFont typeface="Arial" pitchFamily="34" charset="0"/>
              <a:buChar char="•"/>
            </a:pPr>
            <a:r>
              <a:rPr lang="en-US" dirty="0" smtClean="0"/>
              <a:t>Potential yield 100 MGD</a:t>
            </a:r>
          </a:p>
          <a:p>
            <a:pPr lvl="1">
              <a:buFont typeface="Arial" pitchFamily="34" charset="0"/>
              <a:buChar char="•"/>
            </a:pPr>
            <a:r>
              <a:rPr lang="en-US" dirty="0" smtClean="0"/>
              <a:t>Proximity to southern and eastern Coosa region</a:t>
            </a:r>
          </a:p>
          <a:p>
            <a:pPr lvl="1">
              <a:buFont typeface="Arial" pitchFamily="34" charset="0"/>
              <a:buChar char="•"/>
            </a:pPr>
            <a:r>
              <a:rPr lang="en-US" dirty="0" smtClean="0"/>
              <a:t>Eliminates moving water through difficult terrain</a:t>
            </a:r>
          </a:p>
          <a:p>
            <a:pPr lvl="1">
              <a:buFont typeface="Arial" pitchFamily="34" charset="0"/>
              <a:buChar char="•"/>
            </a:pPr>
            <a:endParaRPr lang="en-US" dirty="0"/>
          </a:p>
        </p:txBody>
      </p:sp>
      <p:sp>
        <p:nvSpPr>
          <p:cNvPr id="4" name="Slide Number Placeholder 3"/>
          <p:cNvSpPr>
            <a:spLocks noGrp="1"/>
          </p:cNvSpPr>
          <p:nvPr>
            <p:ph type="sldNum" sz="quarter" idx="12"/>
          </p:nvPr>
        </p:nvSpPr>
        <p:spPr/>
        <p:txBody>
          <a:bodyPr/>
          <a:lstStyle/>
          <a:p>
            <a:fld id="{9B3E39EC-4BE2-4DEA-81C0-4ABC0AAB4AC0}" type="slidenum">
              <a:rPr lang="en-AU" smtClean="0"/>
              <a:pPr/>
              <a:t>25</a:t>
            </a:fld>
            <a:endParaRPr lang="en-A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and Costs</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t>Closed pipelines to transport water</a:t>
            </a:r>
          </a:p>
          <a:p>
            <a:pPr>
              <a:buFont typeface="Wingdings" pitchFamily="2" charset="2"/>
              <a:buChar char="Ø"/>
            </a:pPr>
            <a:r>
              <a:rPr lang="en-US" dirty="0" smtClean="0"/>
              <a:t>Break region into interconnected zones</a:t>
            </a:r>
          </a:p>
          <a:p>
            <a:pPr>
              <a:buFont typeface="Wingdings" pitchFamily="2" charset="2"/>
              <a:buChar char="Ø"/>
            </a:pPr>
            <a:r>
              <a:rPr lang="en-US" dirty="0" smtClean="0"/>
              <a:t>Move water through path of least resistance</a:t>
            </a:r>
          </a:p>
          <a:p>
            <a:pPr>
              <a:buFont typeface="Wingdings" pitchFamily="2" charset="2"/>
              <a:buChar char="Ø"/>
            </a:pPr>
            <a:r>
              <a:rPr lang="en-US" dirty="0" smtClean="0"/>
              <a:t>Costs for these types of project pipeline scenarios range from $17M to $58M per zone or on average at $11M per pipeline length</a:t>
            </a:r>
          </a:p>
          <a:p>
            <a:pPr>
              <a:buFont typeface="Wingdings" pitchFamily="2" charset="2"/>
              <a:buChar char="Ø"/>
            </a:pPr>
            <a:r>
              <a:rPr lang="en-US" dirty="0" smtClean="0"/>
              <a:t>Similar projects around the world </a:t>
            </a:r>
            <a:r>
              <a:rPr lang="en-US" dirty="0" smtClean="0"/>
              <a:t>range from $</a:t>
            </a:r>
            <a:r>
              <a:rPr lang="en-US" dirty="0" err="1" smtClean="0"/>
              <a:t>100s</a:t>
            </a:r>
            <a:r>
              <a:rPr lang="en-US" dirty="0" smtClean="0"/>
              <a:t> of millions to $1 billion</a:t>
            </a:r>
            <a:endParaRPr lang="en-US" dirty="0"/>
          </a:p>
        </p:txBody>
      </p:sp>
      <p:sp>
        <p:nvSpPr>
          <p:cNvPr id="4" name="Slide Number Placeholder 3"/>
          <p:cNvSpPr>
            <a:spLocks noGrp="1"/>
          </p:cNvSpPr>
          <p:nvPr>
            <p:ph type="sldNum" sz="quarter" idx="12"/>
          </p:nvPr>
        </p:nvSpPr>
        <p:spPr/>
        <p:txBody>
          <a:bodyPr/>
          <a:lstStyle/>
          <a:p>
            <a:fld id="{9B3E39EC-4BE2-4DEA-81C0-4ABC0AAB4AC0}" type="slidenum">
              <a:rPr lang="en-AU" smtClean="0"/>
              <a:pPr/>
              <a:t>26</a:t>
            </a:fld>
            <a:endParaRPr lang="en-A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Operation of Grid</a:t>
            </a:r>
            <a:endParaRPr lang="en-AU" dirty="0"/>
          </a:p>
        </p:txBody>
      </p:sp>
      <p:sp>
        <p:nvSpPr>
          <p:cNvPr id="3" name="Slide Number Placeholder 2"/>
          <p:cNvSpPr>
            <a:spLocks noGrp="1"/>
          </p:cNvSpPr>
          <p:nvPr>
            <p:ph type="sldNum" sz="quarter" idx="12"/>
          </p:nvPr>
        </p:nvSpPr>
        <p:spPr/>
        <p:txBody>
          <a:bodyPr/>
          <a:lstStyle/>
          <a:p>
            <a:fld id="{9B3E39EC-4BE2-4DEA-81C0-4ABC0AAB4AC0}" type="slidenum">
              <a:rPr lang="en-AU" smtClean="0"/>
              <a:pPr/>
              <a:t>27</a:t>
            </a:fld>
            <a:endParaRPr lang="en-AU"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6165304"/>
            <a:ext cx="644207" cy="570467"/>
          </a:xfrm>
          <a:prstGeom prst="rect">
            <a:avLst/>
          </a:prstGeom>
          <a:noFill/>
          <a:ln w="9525">
            <a:noFill/>
            <a:miter lim="800000"/>
            <a:headEnd/>
            <a:tailEnd/>
          </a:ln>
        </p:spPr>
      </p:pic>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052736"/>
            <a:ext cx="4767461"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436096" y="1340768"/>
            <a:ext cx="3240360" cy="3693319"/>
          </a:xfrm>
          <a:prstGeom prst="rect">
            <a:avLst/>
          </a:prstGeom>
          <a:noFill/>
        </p:spPr>
        <p:txBody>
          <a:bodyPr wrap="square" rtlCol="0">
            <a:spAutoFit/>
          </a:bodyPr>
          <a:lstStyle/>
          <a:p>
            <a:r>
              <a:rPr lang="en-US" b="1" dirty="0" smtClean="0"/>
              <a:t>Grid Operation</a:t>
            </a:r>
          </a:p>
          <a:p>
            <a:pPr marL="285750" indent="-285750">
              <a:buFont typeface="Arial" panose="020B0604020202020204" pitchFamily="34" charset="0"/>
              <a:buChar char="•"/>
            </a:pPr>
            <a:r>
              <a:rPr lang="en-US" dirty="0" smtClean="0"/>
              <a:t>Proposed “Chain Memorandum of Understanding” (MOU)</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Allows existing agreement to remain and </a:t>
            </a:r>
            <a:r>
              <a:rPr lang="en-US" dirty="0" smtClean="0"/>
              <a:t>additional </a:t>
            </a:r>
            <a:r>
              <a:rPr lang="en-US" dirty="0" smtClean="0"/>
              <a:t>agreements to be added later</a:t>
            </a:r>
          </a:p>
          <a:p>
            <a:pPr marL="285750" indent="-285750">
              <a:buFont typeface="Arial" panose="020B0604020202020204" pitchFamily="34" charset="0"/>
              <a:buChar char="•"/>
            </a:pPr>
            <a:r>
              <a:rPr lang="en-US" dirty="0" smtClean="0"/>
              <a:t>Agreements clarify how water will be transported throughout a zone</a:t>
            </a:r>
          </a:p>
          <a:p>
            <a:endParaRPr lang="en-US" dirty="0"/>
          </a:p>
        </p:txBody>
      </p:sp>
    </p:spTree>
    <p:extLst>
      <p:ext uri="{BB962C8B-B14F-4D97-AF65-F5344CB8AC3E}">
        <p14:creationId xmlns:p14="http://schemas.microsoft.com/office/powerpoint/2010/main" val="39968796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Water Transmission Grid </a:t>
            </a:r>
            <a:endParaRPr lang="en-AU" dirty="0"/>
          </a:p>
        </p:txBody>
      </p:sp>
      <p:sp>
        <p:nvSpPr>
          <p:cNvPr id="5" name="Content Placeholder 4"/>
          <p:cNvSpPr>
            <a:spLocks noGrp="1"/>
          </p:cNvSpPr>
          <p:nvPr>
            <p:ph idx="1"/>
          </p:nvPr>
        </p:nvSpPr>
        <p:spPr/>
        <p:txBody>
          <a:bodyPr>
            <a:normAutofit/>
          </a:bodyPr>
          <a:lstStyle/>
          <a:p>
            <a:pPr marL="0" lvl="0" indent="0">
              <a:buNone/>
            </a:pPr>
            <a:r>
              <a:rPr lang="en-US" dirty="0" smtClean="0"/>
              <a:t>Future Activities:</a:t>
            </a:r>
          </a:p>
          <a:p>
            <a:pPr lvl="0"/>
            <a:r>
              <a:rPr lang="en-US" dirty="0" smtClean="0"/>
              <a:t>Incorporate </a:t>
            </a:r>
            <a:r>
              <a:rPr lang="en-US" dirty="0"/>
              <a:t>additional </a:t>
            </a:r>
            <a:r>
              <a:rPr lang="en-US" dirty="0" smtClean="0"/>
              <a:t>interconnection areas </a:t>
            </a:r>
          </a:p>
          <a:p>
            <a:pPr lvl="0"/>
            <a:r>
              <a:rPr lang="en-US" dirty="0" smtClean="0"/>
              <a:t>Collect </a:t>
            </a:r>
            <a:r>
              <a:rPr lang="en-US" dirty="0"/>
              <a:t>additional </a:t>
            </a:r>
            <a:r>
              <a:rPr lang="en-US" dirty="0" smtClean="0"/>
              <a:t>data: utilities corridors</a:t>
            </a:r>
            <a:r>
              <a:rPr lang="en-US" dirty="0"/>
              <a:t>. </a:t>
            </a:r>
          </a:p>
          <a:p>
            <a:pPr lvl="0"/>
            <a:r>
              <a:rPr lang="en-US" dirty="0"/>
              <a:t>I</a:t>
            </a:r>
            <a:r>
              <a:rPr lang="en-US" dirty="0" smtClean="0"/>
              <a:t>dentify future regional </a:t>
            </a:r>
            <a:r>
              <a:rPr lang="en-US" dirty="0"/>
              <a:t>water supply </a:t>
            </a:r>
            <a:r>
              <a:rPr lang="en-US" dirty="0" smtClean="0"/>
              <a:t>projects</a:t>
            </a:r>
          </a:p>
          <a:p>
            <a:pPr lvl="0"/>
            <a:r>
              <a:rPr lang="en-US" dirty="0" smtClean="0"/>
              <a:t>Establish </a:t>
            </a:r>
            <a:r>
              <a:rPr lang="en-US" dirty="0"/>
              <a:t>regional </a:t>
            </a:r>
            <a:r>
              <a:rPr lang="en-US" dirty="0" smtClean="0"/>
              <a:t>goals</a:t>
            </a:r>
          </a:p>
          <a:p>
            <a:pPr lvl="1"/>
            <a:r>
              <a:rPr lang="en-US" dirty="0" smtClean="0"/>
              <a:t>Target </a:t>
            </a:r>
            <a:r>
              <a:rPr lang="en-US" dirty="0"/>
              <a:t>emergency redundancy rates </a:t>
            </a:r>
            <a:r>
              <a:rPr lang="en-US" dirty="0" smtClean="0"/>
              <a:t>35</a:t>
            </a:r>
            <a:r>
              <a:rPr lang="en-US" dirty="0"/>
              <a:t>% and 65</a:t>
            </a:r>
            <a:r>
              <a:rPr lang="en-US" dirty="0" smtClean="0"/>
              <a:t>%? </a:t>
            </a:r>
          </a:p>
          <a:p>
            <a:pPr lvl="1"/>
            <a:r>
              <a:rPr lang="en-US" dirty="0" smtClean="0"/>
              <a:t>Local and regional systems work to achieve goals</a:t>
            </a:r>
            <a:r>
              <a:rPr lang="en-US" dirty="0"/>
              <a:t>.</a:t>
            </a:r>
          </a:p>
          <a:p>
            <a:endParaRPr lang="en-AU" dirty="0"/>
          </a:p>
        </p:txBody>
      </p:sp>
      <p:sp>
        <p:nvSpPr>
          <p:cNvPr id="3" name="Slide Number Placeholder 2"/>
          <p:cNvSpPr>
            <a:spLocks noGrp="1"/>
          </p:cNvSpPr>
          <p:nvPr>
            <p:ph type="sldNum" sz="quarter" idx="12"/>
          </p:nvPr>
        </p:nvSpPr>
        <p:spPr/>
        <p:txBody>
          <a:bodyPr/>
          <a:lstStyle/>
          <a:p>
            <a:fld id="{9B3E39EC-4BE2-4DEA-81C0-4ABC0AAB4AC0}" type="slidenum">
              <a:rPr lang="en-AU" smtClean="0"/>
              <a:pPr/>
              <a:t>28</a:t>
            </a:fld>
            <a:endParaRPr lang="en-AU"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6165304"/>
            <a:ext cx="644207" cy="570467"/>
          </a:xfrm>
          <a:prstGeom prst="rect">
            <a:avLst/>
          </a:prstGeom>
          <a:noFill/>
          <a:ln w="9525">
            <a:noFill/>
            <a:miter lim="800000"/>
            <a:headEnd/>
            <a:tailEnd/>
          </a:ln>
        </p:spPr>
      </p:pic>
    </p:spTree>
    <p:extLst>
      <p:ext uri="{BB962C8B-B14F-4D97-AF65-F5344CB8AC3E}">
        <p14:creationId xmlns:p14="http://schemas.microsoft.com/office/powerpoint/2010/main" val="23421029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AU" dirty="0" smtClean="0"/>
              <a:t>Comments, Questions and Discussion</a:t>
            </a:r>
            <a:endParaRPr lang="en-AU" dirty="0"/>
          </a:p>
        </p:txBody>
      </p:sp>
      <p:sp>
        <p:nvSpPr>
          <p:cNvPr id="7" name="Subtitle 6"/>
          <p:cNvSpPr>
            <a:spLocks noGrp="1"/>
          </p:cNvSpPr>
          <p:nvPr>
            <p:ph type="subTitle" idx="1"/>
          </p:nvPr>
        </p:nvSpPr>
        <p:spPr/>
        <p:txBody>
          <a:bodyPr/>
          <a:lstStyle/>
          <a:p>
            <a:r>
              <a:rPr lang="en-AU" dirty="0"/>
              <a:t>Michelle Vincent, Jacobs and Tanya Kinnard, </a:t>
            </a:r>
            <a:r>
              <a:rPr lang="en-AU" dirty="0" err="1"/>
              <a:t>Amec</a:t>
            </a:r>
            <a:r>
              <a:rPr lang="en-AU" dirty="0"/>
              <a:t> Foster Wheeler</a:t>
            </a:r>
            <a:endParaRPr lang="en-AU"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5594837"/>
            <a:ext cx="720080" cy="642475"/>
          </a:xfrm>
          <a:prstGeom prst="rect">
            <a:avLst/>
          </a:prstGeom>
          <a:ln w="9525">
            <a:noFill/>
            <a:miter lim="800000"/>
            <a:headEnd/>
            <a:tailEnd/>
          </a:ln>
        </p:spPr>
      </p:pic>
    </p:spTree>
    <p:extLst>
      <p:ext uri="{BB962C8B-B14F-4D97-AF65-F5344CB8AC3E}">
        <p14:creationId xmlns:p14="http://schemas.microsoft.com/office/powerpoint/2010/main" val="1566646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Background</a:t>
            </a:r>
            <a:endParaRPr lang="en-AU" dirty="0"/>
          </a:p>
        </p:txBody>
      </p:sp>
      <p:sp>
        <p:nvSpPr>
          <p:cNvPr id="5" name="Content Placeholder 4"/>
          <p:cNvSpPr>
            <a:spLocks noGrp="1"/>
          </p:cNvSpPr>
          <p:nvPr>
            <p:ph idx="1"/>
          </p:nvPr>
        </p:nvSpPr>
        <p:spPr>
          <a:xfrm>
            <a:off x="457200" y="1053264"/>
            <a:ext cx="8229600" cy="4679992"/>
          </a:xfrm>
        </p:spPr>
        <p:txBody>
          <a:bodyPr>
            <a:normAutofit fontScale="77500" lnSpcReduction="20000"/>
          </a:bodyPr>
          <a:lstStyle/>
          <a:p>
            <a:r>
              <a:rPr lang="en-AU" sz="2400" dirty="0" smtClean="0"/>
              <a:t>Studies were commissioned by the </a:t>
            </a:r>
            <a:r>
              <a:rPr lang="en-AU" sz="2400" dirty="0" err="1" smtClean="0"/>
              <a:t>Coosa</a:t>
            </a:r>
            <a:r>
              <a:rPr lang="en-AU" sz="2400" dirty="0" smtClean="0"/>
              <a:t> North Georgia Regional Water Planning Council (“Council”) to support Regional Water Plan implementation efforts</a:t>
            </a:r>
          </a:p>
          <a:p>
            <a:r>
              <a:rPr lang="en-AU" sz="2400" b="1" dirty="0" smtClean="0"/>
              <a:t>The Council</a:t>
            </a:r>
            <a:r>
              <a:rPr lang="en-AU" sz="2400" dirty="0" smtClean="0"/>
              <a:t>:</a:t>
            </a:r>
          </a:p>
          <a:p>
            <a:pPr lvl="1"/>
            <a:r>
              <a:rPr lang="en-AU" sz="2000" dirty="0" smtClean="0"/>
              <a:t>Established by Georgia's State Water Plan in 2008</a:t>
            </a:r>
          </a:p>
          <a:p>
            <a:pPr lvl="1"/>
            <a:r>
              <a:rPr lang="en-AU" sz="2000" dirty="0"/>
              <a:t>Sets direction, goals, and policy for water planning in the region</a:t>
            </a:r>
          </a:p>
          <a:p>
            <a:pPr lvl="1"/>
            <a:r>
              <a:rPr lang="en-AU" sz="2000" dirty="0" smtClean="0"/>
              <a:t>Works closely with Georgia Environmental Protection Division to produce Regional Water Plans and support implementation</a:t>
            </a:r>
          </a:p>
          <a:p>
            <a:pPr lvl="1"/>
            <a:r>
              <a:rPr lang="en-AU" sz="2000" dirty="0"/>
              <a:t>Meets semi-annually to quarterly </a:t>
            </a:r>
            <a:endParaRPr lang="en-AU" sz="2000" dirty="0" smtClean="0"/>
          </a:p>
          <a:p>
            <a:r>
              <a:rPr lang="en-AU" sz="2400" dirty="0" smtClean="0"/>
              <a:t>The North Georgia Water Partnership (“Partnership”) serves as the technical advisory body for the Council, in addition to implementing goals for water planning and service for the region. </a:t>
            </a:r>
          </a:p>
          <a:p>
            <a:r>
              <a:rPr lang="en-AU" sz="2400" b="1" dirty="0" smtClean="0"/>
              <a:t>The Partnership</a:t>
            </a:r>
            <a:r>
              <a:rPr lang="en-AU" sz="2400" dirty="0" smtClean="0"/>
              <a:t>:</a:t>
            </a:r>
          </a:p>
          <a:p>
            <a:pPr lvl="1"/>
            <a:r>
              <a:rPr lang="en-US" sz="2000" dirty="0" smtClean="0"/>
              <a:t>Formed in 2003 </a:t>
            </a:r>
            <a:endParaRPr lang="en-US" sz="2000" dirty="0"/>
          </a:p>
          <a:p>
            <a:pPr lvl="1"/>
            <a:r>
              <a:rPr lang="en-US" sz="2000" dirty="0" smtClean="0"/>
              <a:t>Provides </a:t>
            </a:r>
            <a:r>
              <a:rPr lang="en-US" sz="2000" dirty="0" smtClean="0"/>
              <a:t>proactive </a:t>
            </a:r>
            <a:r>
              <a:rPr lang="en-US" sz="2000" dirty="0"/>
              <a:t>regional water-based planning, technical assistance and education</a:t>
            </a:r>
            <a:endParaRPr lang="en-AU" sz="2000" dirty="0"/>
          </a:p>
          <a:p>
            <a:pPr lvl="1"/>
            <a:r>
              <a:rPr lang="en-AU" sz="2000" dirty="0" smtClean="0"/>
              <a:t>Meets monthly and assists with implementation process</a:t>
            </a:r>
          </a:p>
        </p:txBody>
      </p:sp>
      <p:sp>
        <p:nvSpPr>
          <p:cNvPr id="3" name="Slide Number Placeholder 2"/>
          <p:cNvSpPr>
            <a:spLocks noGrp="1"/>
          </p:cNvSpPr>
          <p:nvPr>
            <p:ph type="sldNum" sz="quarter" idx="12"/>
          </p:nvPr>
        </p:nvSpPr>
        <p:spPr/>
        <p:txBody>
          <a:bodyPr/>
          <a:lstStyle/>
          <a:p>
            <a:fld id="{9B3E39EC-4BE2-4DEA-81C0-4ABC0AAB4AC0}" type="slidenum">
              <a:rPr lang="en-AU" smtClean="0"/>
              <a:pPr/>
              <a:t>3</a:t>
            </a:fld>
            <a:endParaRPr lang="en-AU" dirty="0"/>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6165304"/>
            <a:ext cx="644207" cy="570467"/>
          </a:xfrm>
          <a:prstGeom prst="rect">
            <a:avLst/>
          </a:prstGeom>
          <a:noFill/>
          <a:ln w="9525">
            <a:noFill/>
            <a:miter lim="800000"/>
            <a:headEnd/>
            <a:tailEnd/>
          </a:ln>
        </p:spPr>
      </p:pic>
    </p:spTree>
    <p:extLst>
      <p:ext uri="{BB962C8B-B14F-4D97-AF65-F5344CB8AC3E}">
        <p14:creationId xmlns:p14="http://schemas.microsoft.com/office/powerpoint/2010/main" val="824331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oosaNGA"/>
          <p:cNvPicPr>
            <a:picLocks noChangeAspect="1" noChangeArrowheads="1"/>
          </p:cNvPicPr>
          <p:nvPr/>
        </p:nvPicPr>
        <p:blipFill rotWithShape="1">
          <a:blip r:embed="rId2" cstate="print"/>
          <a:srcRect l="4708" t="15077" r="3955" b="2606"/>
          <a:stretch/>
        </p:blipFill>
        <p:spPr bwMode="auto">
          <a:xfrm>
            <a:off x="1221695" y="479400"/>
            <a:ext cx="5616624" cy="5962422"/>
          </a:xfrm>
          <a:prstGeom prst="rect">
            <a:avLst/>
          </a:prstGeom>
          <a:noFill/>
        </p:spPr>
      </p:pic>
      <p:sp>
        <p:nvSpPr>
          <p:cNvPr id="4" name="Title 3"/>
          <p:cNvSpPr>
            <a:spLocks noGrp="1"/>
          </p:cNvSpPr>
          <p:nvPr>
            <p:ph type="title"/>
          </p:nvPr>
        </p:nvSpPr>
        <p:spPr/>
        <p:txBody>
          <a:bodyPr/>
          <a:lstStyle/>
          <a:p>
            <a:r>
              <a:rPr lang="en-AU" dirty="0" smtClean="0"/>
              <a:t>Background</a:t>
            </a:r>
            <a:endParaRPr lang="en-AU" dirty="0"/>
          </a:p>
        </p:txBody>
      </p:sp>
      <p:sp>
        <p:nvSpPr>
          <p:cNvPr id="5" name="Content Placeholder 4"/>
          <p:cNvSpPr>
            <a:spLocks noGrp="1"/>
          </p:cNvSpPr>
          <p:nvPr>
            <p:ph idx="1"/>
          </p:nvPr>
        </p:nvSpPr>
        <p:spPr>
          <a:xfrm>
            <a:off x="4283968" y="3861048"/>
            <a:ext cx="3744416" cy="1296144"/>
          </a:xfrm>
        </p:spPr>
        <p:txBody>
          <a:bodyPr>
            <a:normAutofit fontScale="85000" lnSpcReduction="10000"/>
          </a:bodyPr>
          <a:lstStyle/>
          <a:p>
            <a:r>
              <a:rPr lang="en-AU" sz="2000" dirty="0" err="1" smtClean="0"/>
              <a:t>Coosa</a:t>
            </a:r>
            <a:r>
              <a:rPr lang="en-AU" sz="2000" dirty="0" smtClean="0"/>
              <a:t> North Georgia Water Planning Region</a:t>
            </a:r>
          </a:p>
          <a:p>
            <a:r>
              <a:rPr lang="en-AU" sz="2000" dirty="0" smtClean="0"/>
              <a:t>River basins: Tennessee, </a:t>
            </a:r>
            <a:r>
              <a:rPr lang="en-AU" sz="2000" dirty="0" err="1" smtClean="0"/>
              <a:t>Coosa</a:t>
            </a:r>
            <a:r>
              <a:rPr lang="en-AU" sz="2000" dirty="0" smtClean="0"/>
              <a:t>, Chattahoochee, Savannah</a:t>
            </a:r>
            <a:endParaRPr lang="en-AU" sz="2000" dirty="0"/>
          </a:p>
        </p:txBody>
      </p:sp>
      <p:sp>
        <p:nvSpPr>
          <p:cNvPr id="3" name="Slide Number Placeholder 2"/>
          <p:cNvSpPr>
            <a:spLocks noGrp="1"/>
          </p:cNvSpPr>
          <p:nvPr>
            <p:ph type="sldNum" sz="quarter" idx="12"/>
          </p:nvPr>
        </p:nvSpPr>
        <p:spPr/>
        <p:txBody>
          <a:bodyPr/>
          <a:lstStyle/>
          <a:p>
            <a:fld id="{9B3E39EC-4BE2-4DEA-81C0-4ABC0AAB4AC0}" type="slidenum">
              <a:rPr lang="en-AU" smtClean="0"/>
              <a:pPr/>
              <a:t>4</a:t>
            </a:fld>
            <a:endParaRPr lang="en-AU" dirty="0"/>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6165304"/>
            <a:ext cx="644207" cy="570467"/>
          </a:xfrm>
          <a:prstGeom prst="rect">
            <a:avLst/>
          </a:prstGeom>
          <a:noFill/>
          <a:ln w="9525">
            <a:noFill/>
            <a:miter lim="800000"/>
            <a:headEnd/>
            <a:tailEnd/>
          </a:ln>
        </p:spPr>
      </p:pic>
    </p:spTree>
    <p:extLst>
      <p:ext uri="{BB962C8B-B14F-4D97-AF65-F5344CB8AC3E}">
        <p14:creationId xmlns:p14="http://schemas.microsoft.com/office/powerpoint/2010/main" val="3103882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Redundancy and Emergency Interconnectivity</a:t>
            </a:r>
            <a:endParaRPr lang="en-AU" dirty="0"/>
          </a:p>
        </p:txBody>
      </p:sp>
      <p:sp>
        <p:nvSpPr>
          <p:cNvPr id="2" name="Text Placeholder 1"/>
          <p:cNvSpPr>
            <a:spLocks noGrp="1"/>
          </p:cNvSpPr>
          <p:nvPr>
            <p:ph type="body" idx="1"/>
          </p:nvPr>
        </p:nvSpPr>
        <p:spPr>
          <a:xfrm>
            <a:off x="1043608" y="1412776"/>
            <a:ext cx="6381119" cy="3744416"/>
          </a:xfrm>
        </p:spPr>
        <p:txBody>
          <a:bodyPr>
            <a:normAutofit/>
          </a:bodyPr>
          <a:lstStyle/>
          <a:p>
            <a:r>
              <a:rPr lang="en-US" dirty="0" smtClean="0">
                <a:solidFill>
                  <a:schemeClr val="bg2">
                    <a:lumMod val="25000"/>
                  </a:schemeClr>
                </a:solidFill>
              </a:rPr>
              <a:t>Major tasks of Study:</a:t>
            </a:r>
          </a:p>
          <a:p>
            <a:pPr marL="285750" indent="-285750">
              <a:buFont typeface="Arial" panose="020B0604020202020204" pitchFamily="34" charset="0"/>
              <a:buChar char="•"/>
            </a:pPr>
            <a:r>
              <a:rPr lang="en-US" dirty="0" smtClean="0">
                <a:solidFill>
                  <a:schemeClr val="bg2">
                    <a:lumMod val="25000"/>
                  </a:schemeClr>
                </a:solidFill>
              </a:rPr>
              <a:t>Data collection</a:t>
            </a:r>
          </a:p>
          <a:p>
            <a:pPr marL="285750" indent="-285750">
              <a:buFont typeface="Arial" panose="020B0604020202020204" pitchFamily="34" charset="0"/>
              <a:buChar char="•"/>
            </a:pPr>
            <a:r>
              <a:rPr lang="en-US" dirty="0" smtClean="0">
                <a:solidFill>
                  <a:schemeClr val="bg2">
                    <a:lumMod val="25000"/>
                  </a:schemeClr>
                </a:solidFill>
              </a:rPr>
              <a:t>Determine </a:t>
            </a:r>
            <a:r>
              <a:rPr lang="en-US" dirty="0" smtClean="0">
                <a:solidFill>
                  <a:schemeClr val="bg2">
                    <a:lumMod val="25000"/>
                  </a:schemeClr>
                </a:solidFill>
              </a:rPr>
              <a:t>Service Areas  - entire region</a:t>
            </a:r>
          </a:p>
          <a:p>
            <a:pPr marL="285750" indent="-285750">
              <a:buFont typeface="Arial" panose="020B0604020202020204" pitchFamily="34" charset="0"/>
              <a:buChar char="•"/>
            </a:pPr>
            <a:r>
              <a:rPr lang="en-US" dirty="0" smtClean="0">
                <a:solidFill>
                  <a:schemeClr val="bg2">
                    <a:lumMod val="25000"/>
                  </a:schemeClr>
                </a:solidFill>
              </a:rPr>
              <a:t>Analyze and map existing interconnections – focus area</a:t>
            </a:r>
          </a:p>
          <a:p>
            <a:pPr marL="285750" indent="-285750">
              <a:buFont typeface="Arial" panose="020B0604020202020204" pitchFamily="34" charset="0"/>
              <a:buChar char="•"/>
            </a:pPr>
            <a:r>
              <a:rPr lang="en-US" dirty="0" smtClean="0">
                <a:solidFill>
                  <a:schemeClr val="bg2">
                    <a:lumMod val="25000"/>
                  </a:schemeClr>
                </a:solidFill>
              </a:rPr>
              <a:t>Evaluate emergency scenarios and reliability targets for focus area</a:t>
            </a:r>
          </a:p>
          <a:p>
            <a:pPr marL="285750" indent="-285750">
              <a:buFont typeface="Arial" panose="020B0604020202020204" pitchFamily="34" charset="0"/>
              <a:buChar char="•"/>
            </a:pPr>
            <a:r>
              <a:rPr lang="en-US" dirty="0" smtClean="0">
                <a:solidFill>
                  <a:schemeClr val="bg2">
                    <a:lumMod val="25000"/>
                  </a:schemeClr>
                </a:solidFill>
              </a:rPr>
              <a:t>Propose additional interconnection projects</a:t>
            </a:r>
          </a:p>
          <a:p>
            <a:pPr marL="285750" indent="-285750">
              <a:buFont typeface="Arial" panose="020B0604020202020204" pitchFamily="34" charset="0"/>
              <a:buChar char="•"/>
            </a:pPr>
            <a:r>
              <a:rPr lang="en-US" dirty="0" smtClean="0">
                <a:solidFill>
                  <a:schemeClr val="bg2">
                    <a:lumMod val="25000"/>
                  </a:schemeClr>
                </a:solidFill>
              </a:rPr>
              <a:t>Next steps and recommendations</a:t>
            </a:r>
            <a:endParaRPr lang="en-US" dirty="0">
              <a:solidFill>
                <a:schemeClr val="bg2">
                  <a:lumMod val="25000"/>
                </a:schemeClr>
              </a:solidFill>
            </a:endParaRPr>
          </a:p>
        </p:txBody>
      </p:sp>
      <p:sp>
        <p:nvSpPr>
          <p:cNvPr id="3" name="Slide Number Placeholder 2"/>
          <p:cNvSpPr>
            <a:spLocks noGrp="1"/>
          </p:cNvSpPr>
          <p:nvPr>
            <p:ph type="sldNum" sz="quarter" idx="12"/>
          </p:nvPr>
        </p:nvSpPr>
        <p:spPr/>
        <p:txBody>
          <a:bodyPr/>
          <a:lstStyle/>
          <a:p>
            <a:fld id="{9B3E39EC-4BE2-4DEA-81C0-4ABC0AAB4AC0}" type="slidenum">
              <a:rPr lang="en-AU" smtClean="0"/>
              <a:pPr/>
              <a:t>5</a:t>
            </a:fld>
            <a:endParaRPr lang="en-AU"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6165304"/>
            <a:ext cx="644207" cy="570467"/>
          </a:xfrm>
          <a:prstGeom prst="rect">
            <a:avLst/>
          </a:prstGeom>
          <a:noFill/>
          <a:ln w="9525">
            <a:noFill/>
            <a:miter lim="800000"/>
            <a:headEnd/>
            <a:tailEnd/>
          </a:ln>
        </p:spPr>
      </p:pic>
    </p:spTree>
    <p:extLst>
      <p:ext uri="{BB962C8B-B14F-4D97-AF65-F5344CB8AC3E}">
        <p14:creationId xmlns:p14="http://schemas.microsoft.com/office/powerpoint/2010/main" val="2055706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Redundancy and Emergency Interconnectivity</a:t>
            </a:r>
            <a:endParaRPr lang="en-AU" dirty="0"/>
          </a:p>
        </p:txBody>
      </p:sp>
      <p:sp>
        <p:nvSpPr>
          <p:cNvPr id="2" name="Text Placeholder 1"/>
          <p:cNvSpPr>
            <a:spLocks noGrp="1"/>
          </p:cNvSpPr>
          <p:nvPr>
            <p:ph type="body" idx="1"/>
          </p:nvPr>
        </p:nvSpPr>
        <p:spPr/>
        <p:txBody>
          <a:bodyPr/>
          <a:lstStyle/>
          <a:p>
            <a:endParaRPr lang="en-US" dirty="0"/>
          </a:p>
        </p:txBody>
      </p:sp>
      <p:sp>
        <p:nvSpPr>
          <p:cNvPr id="7" name="Text Placeholder 6"/>
          <p:cNvSpPr>
            <a:spLocks noGrp="1"/>
          </p:cNvSpPr>
          <p:nvPr>
            <p:ph type="body" sz="quarter" idx="3"/>
          </p:nvPr>
        </p:nvSpPr>
        <p:spPr/>
        <p:txBody>
          <a:bodyPr/>
          <a:lstStyle/>
          <a:p>
            <a:endParaRPr lang="en-US"/>
          </a:p>
        </p:txBody>
      </p:sp>
      <p:sp>
        <p:nvSpPr>
          <p:cNvPr id="3" name="Slide Number Placeholder 2"/>
          <p:cNvSpPr>
            <a:spLocks noGrp="1"/>
          </p:cNvSpPr>
          <p:nvPr>
            <p:ph type="sldNum" sz="quarter" idx="12"/>
          </p:nvPr>
        </p:nvSpPr>
        <p:spPr/>
        <p:txBody>
          <a:bodyPr/>
          <a:lstStyle/>
          <a:p>
            <a:fld id="{9B3E39EC-4BE2-4DEA-81C0-4ABC0AAB4AC0}" type="slidenum">
              <a:rPr lang="en-AU" smtClean="0"/>
              <a:pPr/>
              <a:t>6</a:t>
            </a:fld>
            <a:endParaRPr lang="en-AU" dirty="0"/>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6165304"/>
            <a:ext cx="644207" cy="570467"/>
          </a:xfrm>
          <a:prstGeom prst="rect">
            <a:avLst/>
          </a:prstGeom>
          <a:noFill/>
          <a:ln w="9525">
            <a:noFill/>
            <a:miter lim="800000"/>
            <a:headEnd/>
            <a:tailEnd/>
          </a:ln>
        </p:spPr>
      </p:pic>
      <p:pic>
        <p:nvPicPr>
          <p:cNvPr id="11" name="Content Placeholder 10"/>
          <p:cNvPicPr>
            <a:picLocks noGrp="1" noChangeAspect="1"/>
          </p:cNvPicPr>
          <p:nvPr>
            <p:ph sz="quarter" idx="4"/>
          </p:nvPr>
        </p:nvPicPr>
        <p:blipFill rotWithShape="1">
          <a:blip r:embed="rId4" cstate="print">
            <a:extLst>
              <a:ext uri="{28A0092B-C50C-407E-A947-70E740481C1C}">
                <a14:useLocalDpi xmlns:a14="http://schemas.microsoft.com/office/drawing/2010/main" val="0"/>
              </a:ext>
            </a:extLst>
          </a:blip>
          <a:srcRect l="1396" t="14115" r="2007" b="10155"/>
          <a:stretch/>
        </p:blipFill>
        <p:spPr>
          <a:xfrm>
            <a:off x="0" y="855847"/>
            <a:ext cx="8795991" cy="5328592"/>
          </a:xfrm>
        </p:spPr>
      </p:pic>
      <p:sp>
        <p:nvSpPr>
          <p:cNvPr id="12" name="TextBox 11"/>
          <p:cNvSpPr txBox="1"/>
          <p:nvPr/>
        </p:nvSpPr>
        <p:spPr>
          <a:xfrm>
            <a:off x="3281998" y="4509120"/>
            <a:ext cx="3888432" cy="461665"/>
          </a:xfrm>
          <a:prstGeom prst="rect">
            <a:avLst/>
          </a:prstGeom>
          <a:solidFill>
            <a:schemeClr val="accent3">
              <a:lumMod val="20000"/>
              <a:lumOff val="80000"/>
            </a:schemeClr>
          </a:solidFill>
        </p:spPr>
        <p:txBody>
          <a:bodyPr wrap="square" rtlCol="0">
            <a:spAutoFit/>
          </a:bodyPr>
          <a:lstStyle/>
          <a:p>
            <a:r>
              <a:rPr lang="en-US" sz="2400" dirty="0" smtClean="0"/>
              <a:t>Public Water Service Areas</a:t>
            </a:r>
            <a:endParaRPr lang="en-US" sz="2400" dirty="0"/>
          </a:p>
        </p:txBody>
      </p:sp>
    </p:spTree>
    <p:extLst>
      <p:ext uri="{BB962C8B-B14F-4D97-AF65-F5344CB8AC3E}">
        <p14:creationId xmlns:p14="http://schemas.microsoft.com/office/powerpoint/2010/main" val="420010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Redundancy and Emergency Interconnectivity</a:t>
            </a:r>
            <a:endParaRPr lang="en-AU" dirty="0"/>
          </a:p>
        </p:txBody>
      </p:sp>
      <p:sp>
        <p:nvSpPr>
          <p:cNvPr id="5" name="Content Placeholder 4"/>
          <p:cNvSpPr>
            <a:spLocks noGrp="1"/>
          </p:cNvSpPr>
          <p:nvPr>
            <p:ph sz="half" idx="2"/>
          </p:nvPr>
        </p:nvSpPr>
        <p:spPr>
          <a:xfrm>
            <a:off x="3851920" y="1916832"/>
            <a:ext cx="4041206" cy="4176464"/>
          </a:xfrm>
        </p:spPr>
        <p:txBody>
          <a:bodyPr/>
          <a:lstStyle/>
          <a:p>
            <a:endParaRPr lang="en-AU" dirty="0" smtClean="0"/>
          </a:p>
          <a:p>
            <a:endParaRPr lang="en-AU" dirty="0"/>
          </a:p>
        </p:txBody>
      </p:sp>
      <p:sp>
        <p:nvSpPr>
          <p:cNvPr id="8" name="Content Placeholder 7"/>
          <p:cNvSpPr>
            <a:spLocks noGrp="1"/>
          </p:cNvSpPr>
          <p:nvPr>
            <p:ph sz="quarter" idx="4"/>
          </p:nvPr>
        </p:nvSpPr>
        <p:spPr>
          <a:xfrm>
            <a:off x="611560" y="1052736"/>
            <a:ext cx="6696744" cy="4392488"/>
          </a:xfrm>
        </p:spPr>
        <p:txBody>
          <a:bodyPr>
            <a:normAutofit fontScale="92500" lnSpcReduction="10000"/>
          </a:bodyPr>
          <a:lstStyle/>
          <a:p>
            <a:r>
              <a:rPr lang="en-US" dirty="0"/>
              <a:t>M</a:t>
            </a:r>
            <a:r>
              <a:rPr lang="en-US" dirty="0" smtClean="0"/>
              <a:t>odeled after study commissioned by </a:t>
            </a:r>
            <a:r>
              <a:rPr lang="en-US" dirty="0" err="1" smtClean="0"/>
              <a:t>GEFA</a:t>
            </a:r>
            <a:r>
              <a:rPr lang="en-US" dirty="0" smtClean="0"/>
              <a:t> for the Metro Atlanta area </a:t>
            </a:r>
          </a:p>
          <a:p>
            <a:r>
              <a:rPr lang="en-US" dirty="0" smtClean="0"/>
              <a:t>Goal is to eventually cover entire Coosa Region and incorporate appropriate findings and targets into Regional Plan</a:t>
            </a:r>
          </a:p>
          <a:p>
            <a:endParaRPr lang="en-US" dirty="0" smtClean="0"/>
          </a:p>
          <a:p>
            <a:r>
              <a:rPr lang="en-US" dirty="0" smtClean="0"/>
              <a:t>Initial </a:t>
            </a:r>
            <a:r>
              <a:rPr lang="en-US" dirty="0"/>
              <a:t>Focus Areas</a:t>
            </a:r>
          </a:p>
          <a:p>
            <a:pPr lvl="1"/>
            <a:r>
              <a:rPr lang="en-US" b="1" dirty="0" smtClean="0"/>
              <a:t>Chatsworth</a:t>
            </a:r>
          </a:p>
          <a:p>
            <a:pPr lvl="1"/>
            <a:r>
              <a:rPr lang="en-US" b="1" dirty="0" smtClean="0"/>
              <a:t>Dalton</a:t>
            </a:r>
          </a:p>
          <a:p>
            <a:pPr lvl="1"/>
            <a:r>
              <a:rPr lang="en-US" b="1" dirty="0" smtClean="0"/>
              <a:t>Rome (Floyd County)</a:t>
            </a:r>
          </a:p>
          <a:p>
            <a:pPr lvl="1"/>
            <a:r>
              <a:rPr lang="en-US" b="1" dirty="0" smtClean="0"/>
              <a:t>Calhoun</a:t>
            </a:r>
          </a:p>
          <a:p>
            <a:endParaRPr lang="en-US" dirty="0" smtClean="0"/>
          </a:p>
          <a:p>
            <a:r>
              <a:rPr lang="en-US" dirty="0" smtClean="0"/>
              <a:t>Focus area prioritized due to:</a:t>
            </a:r>
          </a:p>
          <a:p>
            <a:pPr marL="702900" lvl="1" indent="-342900">
              <a:buFont typeface="+mj-lt"/>
              <a:buAutoNum type="arabicPeriod"/>
            </a:pPr>
            <a:r>
              <a:rPr lang="en-US" dirty="0" smtClean="0"/>
              <a:t>High </a:t>
            </a:r>
            <a:r>
              <a:rPr lang="en-US" dirty="0"/>
              <a:t>levels of existing interconnections, </a:t>
            </a:r>
            <a:endParaRPr lang="en-US" dirty="0" smtClean="0"/>
          </a:p>
          <a:p>
            <a:pPr marL="702900" lvl="1" indent="-342900">
              <a:buFont typeface="+mj-lt"/>
              <a:buAutoNum type="arabicPeriod"/>
            </a:pPr>
            <a:r>
              <a:rPr lang="en-US" dirty="0"/>
              <a:t>K</a:t>
            </a:r>
            <a:r>
              <a:rPr lang="en-US" dirty="0" smtClean="0"/>
              <a:t>nown </a:t>
            </a:r>
            <a:r>
              <a:rPr lang="en-US" dirty="0"/>
              <a:t>availability of </a:t>
            </a:r>
            <a:r>
              <a:rPr lang="en-US" dirty="0" smtClean="0"/>
              <a:t>GIS data</a:t>
            </a:r>
          </a:p>
          <a:p>
            <a:pPr marL="702900" lvl="1" indent="-342900">
              <a:buFont typeface="+mj-lt"/>
              <a:buAutoNum type="arabicPeriod"/>
            </a:pPr>
            <a:r>
              <a:rPr lang="en-US" dirty="0"/>
              <a:t>C</a:t>
            </a:r>
            <a:r>
              <a:rPr lang="en-US" dirty="0" smtClean="0"/>
              <a:t>entralized </a:t>
            </a:r>
            <a:r>
              <a:rPr lang="en-US" dirty="0"/>
              <a:t>location.  </a:t>
            </a:r>
          </a:p>
          <a:p>
            <a:endParaRPr lang="en-US" dirty="0"/>
          </a:p>
        </p:txBody>
      </p:sp>
      <p:sp>
        <p:nvSpPr>
          <p:cNvPr id="3" name="Slide Number Placeholder 2"/>
          <p:cNvSpPr>
            <a:spLocks noGrp="1"/>
          </p:cNvSpPr>
          <p:nvPr>
            <p:ph type="sldNum" sz="quarter" idx="12"/>
          </p:nvPr>
        </p:nvSpPr>
        <p:spPr/>
        <p:txBody>
          <a:bodyPr/>
          <a:lstStyle/>
          <a:p>
            <a:fld id="{9B3E39EC-4BE2-4DEA-81C0-4ABC0AAB4AC0}" type="slidenum">
              <a:rPr lang="en-AU" smtClean="0"/>
              <a:pPr/>
              <a:t>7</a:t>
            </a:fld>
            <a:endParaRPr lang="en-AU"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6165304"/>
            <a:ext cx="644207" cy="570467"/>
          </a:xfrm>
          <a:prstGeom prst="rect">
            <a:avLst/>
          </a:prstGeom>
          <a:noFill/>
          <a:ln w="9525">
            <a:noFill/>
            <a:miter lim="800000"/>
            <a:headEnd/>
            <a:tailEnd/>
          </a:ln>
        </p:spPr>
      </p:pic>
    </p:spTree>
    <p:extLst>
      <p:ext uri="{BB962C8B-B14F-4D97-AF65-F5344CB8AC3E}">
        <p14:creationId xmlns:p14="http://schemas.microsoft.com/office/powerpoint/2010/main" val="809812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Redundancy and Emergency Interconnectivity</a:t>
            </a:r>
            <a:endParaRPr lang="en-AU" dirty="0"/>
          </a:p>
        </p:txBody>
      </p:sp>
      <p:pic>
        <p:nvPicPr>
          <p:cNvPr id="11" name="Content Placeholder 10"/>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83568" y="833493"/>
            <a:ext cx="4551759" cy="5890513"/>
          </a:xfrm>
        </p:spPr>
      </p:pic>
      <p:sp>
        <p:nvSpPr>
          <p:cNvPr id="3" name="Slide Number Placeholder 2"/>
          <p:cNvSpPr>
            <a:spLocks noGrp="1"/>
          </p:cNvSpPr>
          <p:nvPr>
            <p:ph type="sldNum" sz="quarter" idx="12"/>
          </p:nvPr>
        </p:nvSpPr>
        <p:spPr/>
        <p:txBody>
          <a:bodyPr/>
          <a:lstStyle/>
          <a:p>
            <a:fld id="{9B3E39EC-4BE2-4DEA-81C0-4ABC0AAB4AC0}" type="slidenum">
              <a:rPr lang="en-AU" smtClean="0"/>
              <a:pPr/>
              <a:t>8</a:t>
            </a:fld>
            <a:endParaRPr lang="en-AU" dirty="0"/>
          </a:p>
        </p:txBody>
      </p:sp>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6165304"/>
            <a:ext cx="644207" cy="570467"/>
          </a:xfrm>
          <a:prstGeom prst="rect">
            <a:avLst/>
          </a:prstGeom>
          <a:noFill/>
          <a:ln w="9525">
            <a:noFill/>
            <a:miter lim="800000"/>
            <a:headEnd/>
            <a:tailEnd/>
          </a:ln>
        </p:spPr>
      </p:pic>
      <p:sp>
        <p:nvSpPr>
          <p:cNvPr id="12" name="Content Placeholder 4"/>
          <p:cNvSpPr>
            <a:spLocks noGrp="1"/>
          </p:cNvSpPr>
          <p:nvPr>
            <p:ph sz="half" idx="2"/>
          </p:nvPr>
        </p:nvSpPr>
        <p:spPr>
          <a:xfrm>
            <a:off x="5364088" y="1268760"/>
            <a:ext cx="3024336" cy="4392488"/>
          </a:xfrm>
        </p:spPr>
        <p:txBody>
          <a:bodyPr/>
          <a:lstStyle/>
          <a:p>
            <a:r>
              <a:rPr lang="en-AU" dirty="0" smtClean="0"/>
              <a:t>Data collection</a:t>
            </a:r>
          </a:p>
          <a:p>
            <a:r>
              <a:rPr lang="en-AU" dirty="0" smtClean="0"/>
              <a:t>Analysed and mapped existing interconnections</a:t>
            </a:r>
          </a:p>
          <a:p>
            <a:r>
              <a:rPr lang="en-AU" dirty="0" smtClean="0"/>
              <a:t>Focus Areas already interconnected</a:t>
            </a:r>
          </a:p>
          <a:p>
            <a:endParaRPr lang="en-AU" dirty="0" smtClean="0"/>
          </a:p>
          <a:p>
            <a:endParaRPr lang="en-AU" dirty="0"/>
          </a:p>
        </p:txBody>
      </p:sp>
    </p:spTree>
    <p:extLst>
      <p:ext uri="{BB962C8B-B14F-4D97-AF65-F5344CB8AC3E}">
        <p14:creationId xmlns:p14="http://schemas.microsoft.com/office/powerpoint/2010/main" val="1035877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Redundancy and Emergency Interconnectivity</a:t>
            </a:r>
            <a:endParaRPr lang="en-AU" dirty="0"/>
          </a:p>
        </p:txBody>
      </p:sp>
      <p:sp>
        <p:nvSpPr>
          <p:cNvPr id="2" name="Text Placeholder 1"/>
          <p:cNvSpPr>
            <a:spLocks noGrp="1"/>
          </p:cNvSpPr>
          <p:nvPr>
            <p:ph type="body" idx="1"/>
          </p:nvPr>
        </p:nvSpPr>
        <p:spPr/>
        <p:txBody>
          <a:bodyPr/>
          <a:lstStyle/>
          <a:p>
            <a:r>
              <a:rPr lang="en-US" dirty="0" smtClean="0"/>
              <a:t> </a:t>
            </a:r>
            <a:endParaRPr lang="en-US" dirty="0"/>
          </a:p>
        </p:txBody>
      </p:sp>
      <p:sp>
        <p:nvSpPr>
          <p:cNvPr id="5" name="Content Placeholder 4"/>
          <p:cNvSpPr>
            <a:spLocks noGrp="1"/>
          </p:cNvSpPr>
          <p:nvPr>
            <p:ph sz="half" idx="2"/>
          </p:nvPr>
        </p:nvSpPr>
        <p:spPr>
          <a:xfrm>
            <a:off x="755576" y="1412776"/>
            <a:ext cx="6552728" cy="1440160"/>
          </a:xfrm>
        </p:spPr>
        <p:txBody>
          <a:bodyPr/>
          <a:lstStyle/>
          <a:p>
            <a:r>
              <a:rPr lang="en-US" dirty="0" smtClean="0"/>
              <a:t>Compared existing and future (2050) demand of Annual Average Day demand with water availability</a:t>
            </a:r>
            <a:endParaRPr lang="en-US" dirty="0"/>
          </a:p>
          <a:p>
            <a:r>
              <a:rPr lang="en-US" dirty="0" smtClean="0"/>
              <a:t>Calhoun’s current supplies would not meet 2050 demand </a:t>
            </a:r>
          </a:p>
        </p:txBody>
      </p:sp>
      <p:sp>
        <p:nvSpPr>
          <p:cNvPr id="7" name="Text Placeholder 6"/>
          <p:cNvSpPr>
            <a:spLocks noGrp="1"/>
          </p:cNvSpPr>
          <p:nvPr>
            <p:ph type="body" sz="quarter" idx="3"/>
          </p:nvPr>
        </p:nvSpPr>
        <p:spPr>
          <a:xfrm>
            <a:off x="755576" y="908720"/>
            <a:ext cx="4041775" cy="668642"/>
          </a:xfrm>
        </p:spPr>
        <p:txBody>
          <a:bodyPr/>
          <a:lstStyle/>
          <a:p>
            <a:r>
              <a:rPr lang="en-US" dirty="0" smtClean="0"/>
              <a:t>Meeting existing and future demand</a:t>
            </a:r>
          </a:p>
        </p:txBody>
      </p:sp>
      <p:sp>
        <p:nvSpPr>
          <p:cNvPr id="8" name="Content Placeholder 7"/>
          <p:cNvSpPr>
            <a:spLocks noGrp="1"/>
          </p:cNvSpPr>
          <p:nvPr>
            <p:ph sz="quarter" idx="4"/>
          </p:nvPr>
        </p:nvSpPr>
        <p:spPr>
          <a:xfrm>
            <a:off x="467544" y="2996952"/>
            <a:ext cx="4042793" cy="576064"/>
          </a:xfrm>
        </p:spPr>
        <p:txBody>
          <a:bodyPr/>
          <a:lstStyle/>
          <a:p>
            <a:r>
              <a:rPr lang="en-US" dirty="0" smtClean="0"/>
              <a:t>Focus Area results:</a:t>
            </a:r>
          </a:p>
          <a:p>
            <a:endParaRPr lang="en-US" dirty="0"/>
          </a:p>
        </p:txBody>
      </p:sp>
      <p:sp>
        <p:nvSpPr>
          <p:cNvPr id="3" name="Slide Number Placeholder 2"/>
          <p:cNvSpPr>
            <a:spLocks noGrp="1"/>
          </p:cNvSpPr>
          <p:nvPr>
            <p:ph type="sldNum" sz="quarter" idx="12"/>
          </p:nvPr>
        </p:nvSpPr>
        <p:spPr/>
        <p:txBody>
          <a:bodyPr/>
          <a:lstStyle/>
          <a:p>
            <a:fld id="{9B3E39EC-4BE2-4DEA-81C0-4ABC0AAB4AC0}" type="slidenum">
              <a:rPr lang="en-AU" smtClean="0"/>
              <a:pPr/>
              <a:t>9</a:t>
            </a:fld>
            <a:endParaRPr lang="en-AU" dirty="0"/>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6165304"/>
            <a:ext cx="644207" cy="570467"/>
          </a:xfrm>
          <a:prstGeom prst="rect">
            <a:avLst/>
          </a:prstGeom>
          <a:noFill/>
          <a:ln w="9525">
            <a:noFill/>
            <a:miter lim="800000"/>
            <a:headEnd/>
            <a:tailEnd/>
          </a:ln>
        </p:spPr>
      </p:pic>
      <p:graphicFrame>
        <p:nvGraphicFramePr>
          <p:cNvPr id="11" name="Table 10"/>
          <p:cNvGraphicFramePr>
            <a:graphicFrameLocks noGrp="1"/>
          </p:cNvGraphicFramePr>
          <p:nvPr>
            <p:extLst>
              <p:ext uri="{D42A27DB-BD31-4B8C-83A1-F6EECF244321}">
                <p14:modId xmlns:p14="http://schemas.microsoft.com/office/powerpoint/2010/main" val="3745669210"/>
              </p:ext>
            </p:extLst>
          </p:nvPr>
        </p:nvGraphicFramePr>
        <p:xfrm>
          <a:off x="395536" y="3429000"/>
          <a:ext cx="8300265" cy="2160000"/>
        </p:xfrm>
        <a:graphic>
          <a:graphicData uri="http://schemas.openxmlformats.org/drawingml/2006/table">
            <a:tbl>
              <a:tblPr firstRow="1" bandRow="1">
                <a:tableStyleId>{5940675A-B579-460E-94D1-54222C63F5DA}</a:tableStyleId>
              </a:tblPr>
              <a:tblGrid>
                <a:gridCol w="1800200"/>
                <a:gridCol w="3240360"/>
                <a:gridCol w="3259705"/>
              </a:tblGrid>
              <a:tr h="432000">
                <a:tc>
                  <a:txBody>
                    <a:bodyPr/>
                    <a:lstStyle/>
                    <a:p>
                      <a:r>
                        <a:rPr lang="en-AU" sz="1400" b="1" dirty="0" smtClean="0">
                          <a:solidFill>
                            <a:schemeClr val="bg2">
                              <a:lumMod val="25000"/>
                            </a:schemeClr>
                          </a:solidFill>
                          <a:latin typeface="+mn-lt"/>
                          <a:cs typeface="Arial" pitchFamily="34" charset="0"/>
                        </a:rPr>
                        <a:t>System</a:t>
                      </a:r>
                      <a:endParaRPr lang="en-AU" sz="1400" dirty="0">
                        <a:solidFill>
                          <a:schemeClr val="bg2">
                            <a:lumMod val="25000"/>
                          </a:schemeClr>
                        </a:solidFill>
                      </a:endParaRPr>
                    </a:p>
                  </a:txBody>
                  <a:tcPr marL="72000" marR="72000" anchor="ctr">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28575" cap="flat" cmpd="sng" algn="ctr">
                      <a:solidFill>
                        <a:srgbClr val="939598"/>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b="1" dirty="0" smtClean="0">
                          <a:solidFill>
                            <a:schemeClr val="bg2">
                              <a:lumMod val="25000"/>
                            </a:schemeClr>
                          </a:solidFill>
                          <a:latin typeface="+mn-lt"/>
                          <a:cs typeface="Arial" pitchFamily="34" charset="0"/>
                        </a:rPr>
                        <a:t>Annual</a:t>
                      </a:r>
                      <a:r>
                        <a:rPr lang="en-AU" sz="1400" b="1" baseline="0" dirty="0" smtClean="0">
                          <a:solidFill>
                            <a:schemeClr val="bg2">
                              <a:lumMod val="25000"/>
                            </a:schemeClr>
                          </a:solidFill>
                          <a:latin typeface="+mn-lt"/>
                          <a:cs typeface="Arial" pitchFamily="34" charset="0"/>
                        </a:rPr>
                        <a:t> Average Day</a:t>
                      </a:r>
                      <a:r>
                        <a:rPr lang="en-AU" sz="1400" b="1" dirty="0" smtClean="0">
                          <a:solidFill>
                            <a:schemeClr val="bg2">
                              <a:lumMod val="25000"/>
                            </a:schemeClr>
                          </a:solidFill>
                          <a:latin typeface="+mn-lt"/>
                          <a:cs typeface="Arial" pitchFamily="34" charset="0"/>
                        </a:rPr>
                        <a:t> – 2010 Demand</a:t>
                      </a:r>
                      <a:endParaRPr lang="en-AU" sz="1400" dirty="0" smtClean="0">
                        <a:solidFill>
                          <a:schemeClr val="bg2">
                            <a:lumMod val="25000"/>
                          </a:schemeClr>
                        </a:solidFill>
                      </a:endParaRPr>
                    </a:p>
                  </a:txBody>
                  <a:tcPr marL="72000" marR="72000" anchor="ctr">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28575" cap="flat" cmpd="sng" algn="ctr">
                      <a:solidFill>
                        <a:srgbClr val="939598"/>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b="1" dirty="0" smtClean="0">
                          <a:solidFill>
                            <a:schemeClr val="bg2">
                              <a:lumMod val="25000"/>
                            </a:schemeClr>
                          </a:solidFill>
                          <a:latin typeface="+mn-lt"/>
                          <a:cs typeface="Arial" pitchFamily="34" charset="0"/>
                        </a:rPr>
                        <a:t>Annual Average Day – 2050 Demand</a:t>
                      </a:r>
                      <a:endParaRPr lang="en-AU" sz="1400" dirty="0" smtClean="0">
                        <a:solidFill>
                          <a:schemeClr val="bg2">
                            <a:lumMod val="25000"/>
                          </a:schemeClr>
                        </a:solidFill>
                      </a:endParaRPr>
                    </a:p>
                  </a:txBody>
                  <a:tcPr marL="72000" marR="72000" anchor="ctr">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28575" cap="flat" cmpd="sng" algn="ctr">
                      <a:solidFill>
                        <a:srgbClr val="939598"/>
                      </a:solidFill>
                      <a:prstDash val="solid"/>
                      <a:round/>
                      <a:headEnd type="none" w="med" len="med"/>
                      <a:tailEnd type="none" w="med" len="med"/>
                    </a:lnB>
                  </a:tcPr>
                </a:tc>
              </a:tr>
              <a:tr h="432000">
                <a:tc>
                  <a:txBody>
                    <a:bodyPr/>
                    <a:lstStyle/>
                    <a:p>
                      <a:r>
                        <a:rPr lang="en-AU" sz="1100" b="1" dirty="0" smtClean="0">
                          <a:solidFill>
                            <a:schemeClr val="tx1"/>
                          </a:solidFill>
                        </a:rPr>
                        <a:t>Chatsworth</a:t>
                      </a:r>
                      <a:endParaRPr lang="en-AU" sz="1100" b="1" dirty="0">
                        <a:solidFill>
                          <a:schemeClr val="tx1"/>
                        </a:solidFill>
                      </a:endParaRPr>
                    </a:p>
                  </a:txBody>
                  <a:tcPr marL="72000" marR="72000" anchor="ctr">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28575"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accent1">
                              <a:lumMod val="75000"/>
                            </a:schemeClr>
                          </a:solidFill>
                          <a:effectLst>
                            <a:outerShdw blurRad="38100" dist="38100" dir="2700000" algn="tl">
                              <a:srgbClr val="000000">
                                <a:alpha val="43137"/>
                              </a:srgbClr>
                            </a:outerShdw>
                          </a:effectLst>
                          <a:sym typeface="Wingdings 2"/>
                        </a:rPr>
                        <a:t></a:t>
                      </a:r>
                      <a:endParaRPr lang="en-AU" sz="2000" b="1" dirty="0" smtClean="0">
                        <a:solidFill>
                          <a:schemeClr val="accent1">
                            <a:lumMod val="75000"/>
                          </a:schemeClr>
                        </a:solidFill>
                        <a:effectLst>
                          <a:outerShdw blurRad="38100" dist="38100" dir="2700000" algn="tl">
                            <a:srgbClr val="000000">
                              <a:alpha val="43137"/>
                            </a:srgbClr>
                          </a:outerShdw>
                        </a:effectLst>
                      </a:endParaRPr>
                    </a:p>
                  </a:txBody>
                  <a:tcPr marL="72000" marR="72000" anchor="ctr">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28575"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7FD13B">
                              <a:lumMod val="75000"/>
                            </a:srgbClr>
                          </a:solidFill>
                          <a:effectLst>
                            <a:outerShdw blurRad="38100" dist="38100" dir="2700000" algn="tl">
                              <a:srgbClr val="000000">
                                <a:alpha val="43137"/>
                              </a:srgbClr>
                            </a:outerShdw>
                          </a:effectLst>
                          <a:uLnTx/>
                          <a:uFillTx/>
                          <a:latin typeface="+mn-lt"/>
                          <a:ea typeface="+mn-ea"/>
                          <a:cs typeface="+mn-cs"/>
                          <a:sym typeface="Wingdings 2"/>
                        </a:rPr>
                        <a:t></a:t>
                      </a:r>
                      <a:endParaRPr kumimoji="0" lang="en-AU" sz="2000" b="1" i="0" u="none" strike="noStrike" kern="1200" cap="none" spc="0" normalizeH="0" baseline="0" noProof="0" dirty="0" smtClean="0">
                        <a:ln>
                          <a:noFill/>
                        </a:ln>
                        <a:solidFill>
                          <a:srgbClr val="7FD13B">
                            <a:lumMod val="75000"/>
                          </a:srgbClr>
                        </a:solidFill>
                        <a:effectLst>
                          <a:outerShdw blurRad="38100" dist="38100" dir="2700000" algn="tl">
                            <a:srgbClr val="000000">
                              <a:alpha val="43137"/>
                            </a:srgbClr>
                          </a:outerShdw>
                        </a:effectLst>
                        <a:uLnTx/>
                        <a:uFillTx/>
                        <a:latin typeface="+mn-lt"/>
                        <a:ea typeface="+mn-ea"/>
                        <a:cs typeface="+mn-cs"/>
                      </a:endParaRPr>
                    </a:p>
                  </a:txBody>
                  <a:tcPr marL="72000" marR="72000" anchor="ctr">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28575"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tcPr>
                </a:tc>
              </a:tr>
              <a:tr h="432000">
                <a:tc>
                  <a:txBody>
                    <a:bodyPr/>
                    <a:lstStyle/>
                    <a:p>
                      <a:r>
                        <a:rPr lang="en-AU" sz="1100" b="1" dirty="0" smtClean="0">
                          <a:solidFill>
                            <a:schemeClr val="tx1"/>
                          </a:solidFill>
                        </a:rPr>
                        <a:t>Dalton</a:t>
                      </a:r>
                      <a:endParaRPr lang="en-AU" sz="1100" b="1" dirty="0">
                        <a:solidFill>
                          <a:schemeClr val="tx1"/>
                        </a:solidFill>
                      </a:endParaRPr>
                    </a:p>
                  </a:txBody>
                  <a:tcPr marL="72000" marR="72000" anchor="ctr">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7FD13B">
                              <a:lumMod val="75000"/>
                            </a:srgbClr>
                          </a:solidFill>
                          <a:effectLst>
                            <a:outerShdw blurRad="38100" dist="38100" dir="2700000" algn="tl">
                              <a:srgbClr val="000000">
                                <a:alpha val="43137"/>
                              </a:srgbClr>
                            </a:outerShdw>
                          </a:effectLst>
                          <a:uLnTx/>
                          <a:uFillTx/>
                          <a:latin typeface="+mn-lt"/>
                          <a:ea typeface="+mn-ea"/>
                          <a:cs typeface="+mn-cs"/>
                          <a:sym typeface="Wingdings 2"/>
                        </a:rPr>
                        <a:t></a:t>
                      </a:r>
                      <a:endParaRPr kumimoji="0" lang="en-AU" sz="2000" b="1" i="0" u="none" strike="noStrike" kern="1200" cap="none" spc="0" normalizeH="0" baseline="0" noProof="0" dirty="0" smtClean="0">
                        <a:ln>
                          <a:noFill/>
                        </a:ln>
                        <a:solidFill>
                          <a:srgbClr val="7FD13B">
                            <a:lumMod val="75000"/>
                          </a:srgbClr>
                        </a:solidFill>
                        <a:effectLst>
                          <a:outerShdw blurRad="38100" dist="38100" dir="2700000" algn="tl">
                            <a:srgbClr val="000000">
                              <a:alpha val="43137"/>
                            </a:srgbClr>
                          </a:outerShdw>
                        </a:effectLst>
                        <a:uLnTx/>
                        <a:uFillTx/>
                        <a:latin typeface="+mn-lt"/>
                        <a:ea typeface="+mn-ea"/>
                        <a:cs typeface="+mn-cs"/>
                      </a:endParaRPr>
                    </a:p>
                  </a:txBody>
                  <a:tcPr marL="72000" marR="72000" anchor="ctr">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7FD13B">
                              <a:lumMod val="75000"/>
                            </a:srgbClr>
                          </a:solidFill>
                          <a:effectLst>
                            <a:outerShdw blurRad="38100" dist="38100" dir="2700000" algn="tl">
                              <a:srgbClr val="000000">
                                <a:alpha val="43137"/>
                              </a:srgbClr>
                            </a:outerShdw>
                          </a:effectLst>
                          <a:uLnTx/>
                          <a:uFillTx/>
                          <a:latin typeface="+mn-lt"/>
                          <a:ea typeface="+mn-ea"/>
                          <a:cs typeface="+mn-cs"/>
                          <a:sym typeface="Wingdings 2"/>
                        </a:rPr>
                        <a:t></a:t>
                      </a:r>
                      <a:endParaRPr kumimoji="0" lang="en-AU" sz="2000" b="1" i="0" u="none" strike="noStrike" kern="1200" cap="none" spc="0" normalizeH="0" baseline="0" noProof="0" dirty="0" smtClean="0">
                        <a:ln>
                          <a:noFill/>
                        </a:ln>
                        <a:solidFill>
                          <a:srgbClr val="7FD13B">
                            <a:lumMod val="75000"/>
                          </a:srgbClr>
                        </a:solidFill>
                        <a:effectLst>
                          <a:outerShdw blurRad="38100" dist="38100" dir="2700000" algn="tl">
                            <a:srgbClr val="000000">
                              <a:alpha val="43137"/>
                            </a:srgbClr>
                          </a:outerShdw>
                        </a:effectLst>
                        <a:uLnTx/>
                        <a:uFillTx/>
                        <a:latin typeface="+mn-lt"/>
                        <a:ea typeface="+mn-ea"/>
                        <a:cs typeface="+mn-cs"/>
                      </a:endParaRPr>
                    </a:p>
                  </a:txBody>
                  <a:tcPr marL="72000" marR="72000" anchor="ctr">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tcPr>
                </a:tc>
              </a:tr>
              <a:tr h="432000">
                <a:tc>
                  <a:txBody>
                    <a:bodyPr/>
                    <a:lstStyle/>
                    <a:p>
                      <a:r>
                        <a:rPr lang="en-AU" sz="1100" b="1" dirty="0" smtClean="0">
                          <a:solidFill>
                            <a:schemeClr val="tx1"/>
                          </a:solidFill>
                        </a:rPr>
                        <a:t>Rome</a:t>
                      </a:r>
                      <a:endParaRPr lang="en-AU" sz="1100" b="1" dirty="0">
                        <a:solidFill>
                          <a:schemeClr val="tx1"/>
                        </a:solidFill>
                      </a:endParaRPr>
                    </a:p>
                  </a:txBody>
                  <a:tcPr marL="72000" marR="72000" anchor="ctr">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7FD13B">
                              <a:lumMod val="75000"/>
                            </a:srgbClr>
                          </a:solidFill>
                          <a:effectLst>
                            <a:outerShdw blurRad="38100" dist="38100" dir="2700000" algn="tl">
                              <a:srgbClr val="000000">
                                <a:alpha val="43137"/>
                              </a:srgbClr>
                            </a:outerShdw>
                          </a:effectLst>
                          <a:uLnTx/>
                          <a:uFillTx/>
                          <a:latin typeface="+mn-lt"/>
                          <a:ea typeface="+mn-ea"/>
                          <a:cs typeface="+mn-cs"/>
                          <a:sym typeface="Wingdings 2"/>
                        </a:rPr>
                        <a:t></a:t>
                      </a:r>
                      <a:endParaRPr kumimoji="0" lang="en-AU" sz="2000" b="1" i="0" u="none" strike="noStrike" kern="1200" cap="none" spc="0" normalizeH="0" baseline="0" noProof="0" dirty="0" smtClean="0">
                        <a:ln>
                          <a:noFill/>
                        </a:ln>
                        <a:solidFill>
                          <a:srgbClr val="7FD13B">
                            <a:lumMod val="75000"/>
                          </a:srgbClr>
                        </a:solidFill>
                        <a:effectLst>
                          <a:outerShdw blurRad="38100" dist="38100" dir="2700000" algn="tl">
                            <a:srgbClr val="000000">
                              <a:alpha val="43137"/>
                            </a:srgbClr>
                          </a:outerShdw>
                        </a:effectLst>
                        <a:uLnTx/>
                        <a:uFillTx/>
                        <a:latin typeface="+mn-lt"/>
                        <a:ea typeface="+mn-ea"/>
                        <a:cs typeface="+mn-cs"/>
                      </a:endParaRPr>
                    </a:p>
                  </a:txBody>
                  <a:tcPr marL="72000" marR="72000" anchor="ctr">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7FD13B">
                              <a:lumMod val="75000"/>
                            </a:srgbClr>
                          </a:solidFill>
                          <a:effectLst>
                            <a:outerShdw blurRad="38100" dist="38100" dir="2700000" algn="tl">
                              <a:srgbClr val="000000">
                                <a:alpha val="43137"/>
                              </a:srgbClr>
                            </a:outerShdw>
                          </a:effectLst>
                          <a:uLnTx/>
                          <a:uFillTx/>
                          <a:latin typeface="+mn-lt"/>
                          <a:ea typeface="+mn-ea"/>
                          <a:cs typeface="+mn-cs"/>
                          <a:sym typeface="Wingdings 2"/>
                        </a:rPr>
                        <a:t></a:t>
                      </a:r>
                      <a:endParaRPr kumimoji="0" lang="en-AU" sz="2000" b="1" i="0" u="none" strike="noStrike" kern="1200" cap="none" spc="0" normalizeH="0" baseline="0" noProof="0" dirty="0" smtClean="0">
                        <a:ln>
                          <a:noFill/>
                        </a:ln>
                        <a:solidFill>
                          <a:srgbClr val="7FD13B">
                            <a:lumMod val="75000"/>
                          </a:srgbClr>
                        </a:solidFill>
                        <a:effectLst>
                          <a:outerShdw blurRad="38100" dist="38100" dir="2700000" algn="tl">
                            <a:srgbClr val="000000">
                              <a:alpha val="43137"/>
                            </a:srgbClr>
                          </a:outerShdw>
                        </a:effectLst>
                        <a:uLnTx/>
                        <a:uFillTx/>
                        <a:latin typeface="+mn-lt"/>
                        <a:ea typeface="+mn-ea"/>
                        <a:cs typeface="+mn-cs"/>
                      </a:endParaRPr>
                    </a:p>
                  </a:txBody>
                  <a:tcPr marL="72000" marR="72000" anchor="ctr">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tcPr>
                </a:tc>
              </a:tr>
              <a:tr h="432000">
                <a:tc>
                  <a:txBody>
                    <a:bodyPr/>
                    <a:lstStyle/>
                    <a:p>
                      <a:r>
                        <a:rPr lang="en-AU" sz="1100" b="1" dirty="0" smtClean="0">
                          <a:solidFill>
                            <a:schemeClr val="tx1"/>
                          </a:solidFill>
                        </a:rPr>
                        <a:t>Calhoun</a:t>
                      </a:r>
                      <a:endParaRPr lang="en-AU" sz="1100" b="1" dirty="0">
                        <a:solidFill>
                          <a:schemeClr val="tx1"/>
                        </a:solidFill>
                      </a:endParaRPr>
                    </a:p>
                  </a:txBody>
                  <a:tcPr marL="72000" marR="72000" anchor="ctr">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7FD13B">
                              <a:lumMod val="75000"/>
                            </a:srgbClr>
                          </a:solidFill>
                          <a:effectLst>
                            <a:outerShdw blurRad="38100" dist="38100" dir="2700000" algn="tl">
                              <a:srgbClr val="000000">
                                <a:alpha val="43137"/>
                              </a:srgbClr>
                            </a:outerShdw>
                          </a:effectLst>
                          <a:uLnTx/>
                          <a:uFillTx/>
                          <a:latin typeface="+mn-lt"/>
                          <a:ea typeface="+mn-ea"/>
                          <a:cs typeface="+mn-cs"/>
                          <a:sym typeface="Wingdings 2"/>
                        </a:rPr>
                        <a:t></a:t>
                      </a:r>
                      <a:endParaRPr kumimoji="0" lang="en-AU" sz="2000" b="1" i="0" u="none" strike="noStrike" kern="1200" cap="none" spc="0" normalizeH="0" baseline="0" noProof="0" dirty="0" smtClean="0">
                        <a:ln>
                          <a:noFill/>
                        </a:ln>
                        <a:solidFill>
                          <a:srgbClr val="7FD13B">
                            <a:lumMod val="75000"/>
                          </a:srgbClr>
                        </a:solidFill>
                        <a:effectLst>
                          <a:outerShdw blurRad="38100" dist="38100" dir="2700000" algn="tl">
                            <a:srgbClr val="000000">
                              <a:alpha val="43137"/>
                            </a:srgbClr>
                          </a:outerShdw>
                        </a:effectLst>
                        <a:uLnTx/>
                        <a:uFillTx/>
                        <a:latin typeface="+mn-lt"/>
                        <a:ea typeface="+mn-ea"/>
                        <a:cs typeface="+mn-cs"/>
                      </a:endParaRPr>
                    </a:p>
                  </a:txBody>
                  <a:tcPr marL="72000" marR="72000" anchor="ctr">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2000" b="1" dirty="0" smtClean="0">
                          <a:solidFill>
                            <a:srgbClr val="C00000"/>
                          </a:solidFill>
                          <a:effectLst>
                            <a:outerShdw blurRad="38100" dist="38100" dir="2700000" algn="tl">
                              <a:srgbClr val="000000">
                                <a:alpha val="43137"/>
                              </a:srgbClr>
                            </a:outerShdw>
                          </a:effectLst>
                        </a:rPr>
                        <a:t>X</a:t>
                      </a:r>
                      <a:endParaRPr lang="en-AU" sz="2000" b="1" dirty="0" smtClean="0">
                        <a:solidFill>
                          <a:srgbClr val="C00000"/>
                        </a:solidFill>
                        <a:effectLst>
                          <a:outerShdw blurRad="38100" dist="38100" dir="2700000" algn="tl">
                            <a:srgbClr val="000000">
                              <a:alpha val="43137"/>
                            </a:srgbClr>
                          </a:outerShdw>
                        </a:effectLst>
                      </a:endParaRPr>
                    </a:p>
                  </a:txBody>
                  <a:tcPr marL="72000" marR="72000" anchor="ctr">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37686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Corporate 4x3 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Corporate 4x3 V7.potx" id="{CD2DD6DD-D8EE-4AEC-8782-835F61B608D7}" vid="{236E6C86-D0E6-4895-BD0A-A6BD7CC57B93}"/>
    </a:ext>
  </a:extLst>
</a:theme>
</file>

<file path=ppt/theme/theme2.xml><?xml version="1.0" encoding="utf-8"?>
<a:theme xmlns:a="http://schemas.openxmlformats.org/drawingml/2006/main" name="Internal Pages">
  <a:themeElements>
    <a:clrScheme name="Custom 5">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006CD1"/>
      </a:hlink>
      <a:folHlink>
        <a:srgbClr val="5F77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Corporate 4x3 V7.potx" id="{CD2DD6DD-D8EE-4AEC-8782-835F61B608D7}" vid="{0D3D3E8E-216B-4476-869C-4CE303224AF3}"/>
    </a:ext>
  </a:extLst>
</a:theme>
</file>

<file path=ppt/theme/theme3.xml><?xml version="1.0" encoding="utf-8"?>
<a:theme xmlns:a="http://schemas.openxmlformats.org/drawingml/2006/main" name="Internal Pages - No Logo">
  <a:themeElements>
    <a:clrScheme name="Custom 5">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006CD1"/>
      </a:hlink>
      <a:folHlink>
        <a:srgbClr val="5F77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Corporate 4x3 V7.potx" id="{CD2DD6DD-D8EE-4AEC-8782-835F61B608D7}" vid="{AA2ED873-4B49-415B-85DA-64D78FECE96B}"/>
    </a:ext>
  </a:extLst>
</a:theme>
</file>

<file path=ppt/theme/theme4.xml><?xml version="1.0" encoding="utf-8"?>
<a:theme xmlns:a="http://schemas.openxmlformats.org/drawingml/2006/main" name="Full Pages / Divid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Corporate 4x3 V7.potx" id="{CD2DD6DD-D8EE-4AEC-8782-835F61B608D7}" vid="{40E0188D-F6E6-4423-8129-A8801A7DCB20}"/>
    </a:ext>
  </a:extLst>
</a:theme>
</file>

<file path=ppt/theme/theme5.xml><?xml version="1.0" encoding="utf-8"?>
<a:theme xmlns:a="http://schemas.openxmlformats.org/drawingml/2006/main" name="Disclaim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Corporate 4x3 V7.potx" id="{CD2DD6DD-D8EE-4AEC-8782-835F61B608D7}" vid="{4D190B7D-D816-48E1-BB31-D4AFB106AEBD}"/>
    </a:ext>
  </a:extLst>
</a:theme>
</file>

<file path=ppt/theme/theme6.xml><?xml version="1.0" encoding="utf-8"?>
<a:theme xmlns:a="http://schemas.openxmlformats.org/drawingml/2006/main" name="Instru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b="1" dirty="0" smtClean="0">
            <a:solidFill>
              <a:srgbClr val="5185C0"/>
            </a:solidFill>
          </a:defRPr>
        </a:defPPr>
      </a:lstStyle>
    </a:txDef>
  </a:objectDefaults>
  <a:extraClrSchemeLst/>
  <a:extLst>
    <a:ext uri="{05A4C25C-085E-4340-85A3-A5531E510DB2}">
      <thm15:themeFamily xmlns:thm15="http://schemas.microsoft.com/office/thememl/2012/main" xmlns="" name="Corporate 4x3 V7.potx" id="{CD2DD6DD-D8EE-4AEC-8782-835F61B608D7}" vid="{BFD55267-AD63-4E2A-BFCE-0AAAFA9C725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SKM Cool">
      <a:dk1>
        <a:srgbClr val="42145F"/>
      </a:dk1>
      <a:lt1>
        <a:srgbClr val="939598"/>
      </a:lt1>
      <a:dk2>
        <a:srgbClr val="000000"/>
      </a:dk2>
      <a:lt2>
        <a:srgbClr val="FFFFFF"/>
      </a:lt2>
      <a:accent1>
        <a:srgbClr val="E6E5E3"/>
      </a:accent1>
      <a:accent2>
        <a:srgbClr val="4C4D4F"/>
      </a:accent2>
      <a:accent3>
        <a:srgbClr val="B8C51B"/>
      </a:accent3>
      <a:accent4>
        <a:srgbClr val="69BE28"/>
      </a:accent4>
      <a:accent5>
        <a:srgbClr val="009DD1"/>
      </a:accent5>
      <a:accent6>
        <a:srgbClr val="5185C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CB7769C52F024CA7529D56E08EE824" ma:contentTypeVersion="0" ma:contentTypeDescription="Create a new document." ma:contentTypeScope="" ma:versionID="10806c04b0eec02bb5b9c9b03c2c9792">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F51987-927C-403C-9544-4384CB6344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FE23B2B-A33A-4ADF-9D09-9BACC519DBDA}">
  <ds:schemaRefs>
    <ds:schemaRef ds:uri="http://purl.org/dc/dcmitype/"/>
    <ds:schemaRef ds:uri="http://www.w3.org/XML/1998/namespac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http://purl.org/dc/terms/"/>
  </ds:schemaRefs>
</ds:datastoreItem>
</file>

<file path=customXml/itemProps3.xml><?xml version="1.0" encoding="utf-8"?>
<ds:datastoreItem xmlns:ds="http://schemas.openxmlformats.org/officeDocument/2006/customXml" ds:itemID="{618CC99E-3DD4-4301-B872-D2D976E957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607</TotalTime>
  <Words>1331</Words>
  <Application>Microsoft Office PowerPoint</Application>
  <PresentationFormat>On-screen Show (4:3)</PresentationFormat>
  <Paragraphs>261</Paragraphs>
  <Slides>29</Slides>
  <Notes>6</Notes>
  <HiddenSlides>0</HiddenSlides>
  <MMClips>0</MMClips>
  <ScaleCrop>false</ScaleCrop>
  <HeadingPairs>
    <vt:vector size="4" baseType="variant">
      <vt:variant>
        <vt:lpstr>Theme</vt:lpstr>
      </vt:variant>
      <vt:variant>
        <vt:i4>6</vt:i4>
      </vt:variant>
      <vt:variant>
        <vt:lpstr>Slide Titles</vt:lpstr>
      </vt:variant>
      <vt:variant>
        <vt:i4>29</vt:i4>
      </vt:variant>
    </vt:vector>
  </HeadingPairs>
  <TitlesOfParts>
    <vt:vector size="35" baseType="lpstr">
      <vt:lpstr>Corporate 4x3 Standard</vt:lpstr>
      <vt:lpstr>Internal Pages</vt:lpstr>
      <vt:lpstr>Internal Pages - No Logo</vt:lpstr>
      <vt:lpstr>Full Pages / Dividers</vt:lpstr>
      <vt:lpstr>Disclaimers</vt:lpstr>
      <vt:lpstr>Instructions</vt:lpstr>
      <vt:lpstr>Redundancy and Emergency Interconnectivity Study  Water Transmission Grid Study</vt:lpstr>
      <vt:lpstr>Introduction</vt:lpstr>
      <vt:lpstr>Background</vt:lpstr>
      <vt:lpstr>Background</vt:lpstr>
      <vt:lpstr>Redundancy and Emergency Interconnectivity</vt:lpstr>
      <vt:lpstr>Redundancy and Emergency Interconnectivity</vt:lpstr>
      <vt:lpstr>Redundancy and Emergency Interconnectivity</vt:lpstr>
      <vt:lpstr>Redundancy and Emergency Interconnectivity</vt:lpstr>
      <vt:lpstr>Redundancy and Emergency Interconnectivity</vt:lpstr>
      <vt:lpstr>Redundancy and Emergency Interconnectivity</vt:lpstr>
      <vt:lpstr>Redundancy and Emergency Interconnectivity</vt:lpstr>
      <vt:lpstr>Redundancy and Emergency Interconnectivity</vt:lpstr>
      <vt:lpstr>Redundancy and Emergency Interconnectivity</vt:lpstr>
      <vt:lpstr>Redundancy and Emergency Interconnectivity</vt:lpstr>
      <vt:lpstr>Water Transmission Grid Study </vt:lpstr>
      <vt:lpstr>Water Transmission Grid </vt:lpstr>
      <vt:lpstr>Grid Concept Development</vt:lpstr>
      <vt:lpstr>Conceptual Water Transmission Grid </vt:lpstr>
      <vt:lpstr>Conceptual Water Transmission Grid </vt:lpstr>
      <vt:lpstr>Potential Water Supply Sources</vt:lpstr>
      <vt:lpstr>Potential Water Supply Sources</vt:lpstr>
      <vt:lpstr>Potential Water Supply Sources</vt:lpstr>
      <vt:lpstr>Potential Water Supply Sources</vt:lpstr>
      <vt:lpstr>Potential Water Supply Sources</vt:lpstr>
      <vt:lpstr>Potential Water Supply Sources</vt:lpstr>
      <vt:lpstr>Recommendations and Costs</vt:lpstr>
      <vt:lpstr>Operation of Grid</vt:lpstr>
      <vt:lpstr>Water Transmission Grid </vt:lpstr>
      <vt:lpstr>Comments, Questions and Discussion</vt:lpstr>
    </vt:vector>
  </TitlesOfParts>
  <Company>Sinclair Knight Merz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Gray, Amanda</dc:creator>
  <cp:lastModifiedBy>Vincent, Michelle</cp:lastModifiedBy>
  <cp:revision>40</cp:revision>
  <cp:lastPrinted>2014-02-25T02:38:09Z</cp:lastPrinted>
  <dcterms:created xsi:type="dcterms:W3CDTF">2015-02-24T03:07:07Z</dcterms:created>
  <dcterms:modified xsi:type="dcterms:W3CDTF">2015-04-21T23:32:26Z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0x01010029CB7769C52F024CA7529D56E08EE824</vt:lpwstr>
  </property>
</Properties>
</file>